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200" d="100"/>
          <a:sy n="200" d="100"/>
        </p:scale>
        <p:origin x="1602" y="177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DD49FF-0F23-4212-BF28-5EF9A4A63FC5}"/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