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55" d="100"/>
          <a:sy n="155" d="100"/>
        </p:scale>
        <p:origin x="180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02/05/2025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UMWELT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3666F61E-0B31-4697-A1AB-CDAFF46E6AD7}"/>
</file>

<file path=customXml/itemProps3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Topitschnig Christina</cp:lastModifiedBy>
  <cp:revision>8</cp:revision>
  <dcterms:created xsi:type="dcterms:W3CDTF">2025-04-21T09:33:56Z</dcterms:created>
  <dcterms:modified xsi:type="dcterms:W3CDTF">2025-05-02T09:05:21Z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