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61" r:id="rId5"/>
    <p:sldId id="262" r:id="rId6"/>
    <p:sldId id="263" r:id="rId7"/>
    <p:sldId id="264" r:id="rId8"/>
    <p:sldId id="265" r:id="rId9"/>
  </p:sldIdLst>
  <p:sldSz cx="13716000" cy="169195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35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33" d="100"/>
          <a:sy n="33" d="100"/>
        </p:scale>
        <p:origin x="2453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769015"/>
            <a:ext cx="11658600" cy="5890519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8886695"/>
            <a:ext cx="10287000" cy="4084979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06/05/2025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9495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06/05/2025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7093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00811"/>
            <a:ext cx="2957513" cy="1433855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00811"/>
            <a:ext cx="8701088" cy="1433855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06/05/2025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7075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06/05/2025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5338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18149"/>
            <a:ext cx="11830050" cy="7038072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322804"/>
            <a:ext cx="11830050" cy="3701156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82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82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06/05/2025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4582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04053"/>
            <a:ext cx="5829300" cy="107353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04053"/>
            <a:ext cx="5829300" cy="107353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06/05/2025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1411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00814"/>
            <a:ext cx="11830050" cy="32703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147647"/>
            <a:ext cx="5802510" cy="203269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180345"/>
            <a:ext cx="5802510" cy="90903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4147647"/>
            <a:ext cx="5831087" cy="203269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6180345"/>
            <a:ext cx="5831087" cy="90903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06/05/2025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7289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06/05/2025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2842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06/05/2025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512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27972"/>
            <a:ext cx="4423767" cy="394790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2436109"/>
            <a:ext cx="6943725" cy="12023865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075872"/>
            <a:ext cx="4423767" cy="94036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06/05/2025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2352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27972"/>
            <a:ext cx="4423767" cy="394790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2436109"/>
            <a:ext cx="6943725" cy="12023865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075872"/>
            <a:ext cx="4423767" cy="94036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06/05/2025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922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00814"/>
            <a:ext cx="11830050" cy="32703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04053"/>
            <a:ext cx="11830050" cy="107353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681943"/>
            <a:ext cx="308610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04CD432-DA90-470C-A4D4-EECA45EDEABB}" type="datetimeFigureOut">
              <a:rPr lang="en-GB" smtClean="0"/>
              <a:t>06/05/2025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681943"/>
            <a:ext cx="462915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681943"/>
            <a:ext cx="308610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4844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uitcase with stickers on it&#10;&#10;AI-generated content may be incorrect.">
            <a:extLst>
              <a:ext uri="{FF2B5EF4-FFF2-40B4-BE49-F238E27FC236}">
                <a16:creationId xmlns:a16="http://schemas.microsoft.com/office/drawing/2014/main" id="{CB172F19-7CEE-1497-304E-B873E4D3DB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1405054" y="1940312"/>
            <a:ext cx="10883590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0" b="1" i="0" u="none" strike="noStrike" baseline="30000" dirty="0" err="1">
                <a:solidFill>
                  <a:srgbClr val="FFFFFF"/>
                </a:solidFill>
                <a:latin typeface="Roboto" panose="02000000000000000000" pitchFamily="2" charset="0"/>
              </a:rPr>
              <a:t>Предстои</a:t>
            </a:r>
            <a:r>
              <a:rPr lang="ru-RU" sz="15000" b="1" i="0" u="none" strike="noStrike" baseline="30000" dirty="0">
                <a:solidFill>
                  <a:srgbClr val="FFFFFF"/>
                </a:solidFill>
                <a:latin typeface="Roboto" panose="02000000000000000000" pitchFamily="2" charset="0"/>
              </a:rPr>
              <a:t> </a:t>
            </a:r>
            <a:r>
              <a:rPr lang="ru-RU" sz="15000" b="1" i="0" u="none" strike="noStrike" baseline="30000" dirty="0" err="1" smtClean="0">
                <a:solidFill>
                  <a:srgbClr val="FFFFFF"/>
                </a:solidFill>
                <a:latin typeface="Roboto" panose="02000000000000000000" pitchFamily="2" charset="0"/>
              </a:rPr>
              <a:t>ти</a:t>
            </a:r>
            <a:r>
              <a:rPr lang="ru-RU" sz="15000" b="1" i="0" u="none" strike="noStrike" baseline="30000" dirty="0" smtClean="0">
                <a:solidFill>
                  <a:srgbClr val="FFFFFF"/>
                </a:solidFill>
                <a:latin typeface="Roboto" panose="02000000000000000000" pitchFamily="2" charset="0"/>
              </a:rPr>
              <a:t> </a:t>
            </a:r>
            <a:r>
              <a:rPr lang="ru-RU" sz="15000" b="1" i="0" u="none" strike="noStrike" baseline="30000" dirty="0">
                <a:solidFill>
                  <a:srgbClr val="FFFFFF"/>
                </a:solidFill>
                <a:latin typeface="Roboto" panose="02000000000000000000" pitchFamily="2" charset="0"/>
              </a:rPr>
              <a:t>пътуване </a:t>
            </a:r>
            <a:br>
              <a:rPr lang="ru-RU" sz="15000" b="1" i="0" u="none" strike="noStrike" baseline="30000" dirty="0">
                <a:solidFill>
                  <a:srgbClr val="FFFFFF"/>
                </a:solidFill>
                <a:latin typeface="Roboto" panose="02000000000000000000" pitchFamily="2" charset="0"/>
              </a:rPr>
            </a:br>
            <a:r>
              <a:rPr lang="ru-RU" sz="15000" b="1" i="0" u="none" strike="noStrike" baseline="30000" dirty="0">
                <a:solidFill>
                  <a:srgbClr val="FFFFFF"/>
                </a:solidFill>
                <a:latin typeface="Roboto" panose="02000000000000000000" pitchFamily="2" charset="0"/>
              </a:rPr>
              <a:t>извън ЕС?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5427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of a tree with yellow flowers&#10;&#10;AI-generated content may be incorrect.">
            <a:extLst>
              <a:ext uri="{FF2B5EF4-FFF2-40B4-BE49-F238E27FC236}">
                <a16:creationId xmlns:a16="http://schemas.microsoft.com/office/drawing/2014/main" id="{6A21566C-8F7B-D054-2980-DBF1D86545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7EC5868-0634-39EE-EB80-42DF7A80C449}"/>
              </a:ext>
            </a:extLst>
          </p:cNvPr>
          <p:cNvSpPr txBox="1"/>
          <p:nvPr/>
        </p:nvSpPr>
        <p:spPr>
          <a:xfrm>
            <a:off x="0" y="13328434"/>
            <a:ext cx="13716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err="1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Направи</a:t>
            </a:r>
            <a:r>
              <a:rPr lang="ru-RU" sz="7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ru-RU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толкова </a:t>
            </a:r>
            <a:r>
              <a:rPr lang="ru-RU" sz="7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снимки</a:t>
            </a:r>
            <a:r>
              <a:rPr lang="ru-RU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/>
            </a:r>
            <a:br>
              <a:rPr lang="ru-RU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</a:br>
            <a:r>
              <a:rPr lang="ru-RU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на любимите си растения, </a:t>
            </a:r>
            <a:r>
              <a:rPr lang="ru-RU" sz="7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колкото</a:t>
            </a:r>
            <a:r>
              <a:rPr lang="ru-RU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ru-RU" sz="7200" dirty="0" err="1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желаеш</a:t>
            </a:r>
            <a:r>
              <a:rPr lang="ru-RU" sz="7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…</a:t>
            </a:r>
            <a:endParaRPr lang="ru-RU" sz="7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61133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uitcase with a plant and a red cross&#10;&#10;AI-generated content may be incorrect.">
            <a:extLst>
              <a:ext uri="{FF2B5EF4-FFF2-40B4-BE49-F238E27FC236}">
                <a16:creationId xmlns:a16="http://schemas.microsoft.com/office/drawing/2014/main" id="{B87A66B3-543E-C605-52DC-B0E2725CB2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3738303" cy="1717287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1416205" y="13470673"/>
            <a:ext cx="10883590" cy="2174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/>
            <a:r>
              <a:rPr lang="ru-RU" sz="8800" b="1" i="0" u="none" strike="noStrike" baseline="30000" dirty="0">
                <a:latin typeface="Roboto Medium" panose="02000000000000000000" pitchFamily="2" charset="0"/>
              </a:rPr>
              <a:t>… но не </a:t>
            </a:r>
            <a:r>
              <a:rPr lang="ru-RU" sz="8800" b="1" i="0" u="none" strike="noStrike" baseline="30000" dirty="0" err="1">
                <a:latin typeface="Roboto Medium" panose="02000000000000000000" pitchFamily="2" charset="0"/>
              </a:rPr>
              <a:t>ги</a:t>
            </a:r>
            <a:r>
              <a:rPr lang="ru-RU" sz="8800" b="1" i="0" u="none" strike="noStrike" baseline="30000" dirty="0">
                <a:latin typeface="Roboto Medium" panose="02000000000000000000" pitchFamily="2" charset="0"/>
              </a:rPr>
              <a:t> </a:t>
            </a:r>
            <a:r>
              <a:rPr lang="ru-RU" sz="8800" b="1" i="0" u="none" strike="noStrike" baseline="30000" dirty="0" err="1" smtClean="0">
                <a:latin typeface="Roboto Medium" panose="02000000000000000000" pitchFamily="2" charset="0"/>
              </a:rPr>
              <a:t>вземай</a:t>
            </a:r>
            <a:r>
              <a:rPr lang="ru-RU" sz="8800" b="1" i="0" u="none" strike="noStrike" baseline="30000" dirty="0" smtClean="0">
                <a:latin typeface="Roboto Medium" panose="02000000000000000000" pitchFamily="2" charset="0"/>
              </a:rPr>
              <a:t> </a:t>
            </a:r>
            <a:r>
              <a:rPr lang="ru-RU" sz="8800" b="1" i="0" u="none" strike="noStrike" baseline="30000" dirty="0">
                <a:latin typeface="Roboto Medium" panose="02000000000000000000" pitchFamily="2" charset="0"/>
              </a:rPr>
              <a:t>у дома</a:t>
            </a:r>
            <a:br>
              <a:rPr lang="ru-RU" sz="8800" b="1" i="0" u="none" strike="noStrike" baseline="30000" dirty="0">
                <a:latin typeface="Roboto Medium" panose="02000000000000000000" pitchFamily="2" charset="0"/>
              </a:rPr>
            </a:br>
            <a:r>
              <a:rPr lang="ru-RU" sz="8800" b="1" i="0" u="none" strike="noStrike" baseline="30000" dirty="0">
                <a:latin typeface="Roboto Medium" panose="02000000000000000000" pitchFamily="2" charset="0"/>
              </a:rPr>
              <a:t>     със себе си.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857457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lant with green leaves and a white mouse&#10;&#10;AI-generated content may be incorrect.">
            <a:extLst>
              <a:ext uri="{FF2B5EF4-FFF2-40B4-BE49-F238E27FC236}">
                <a16:creationId xmlns:a16="http://schemas.microsoft.com/office/drawing/2014/main" id="{94CA0AAA-895D-BB51-E161-8197551431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1416205" y="13225346"/>
            <a:ext cx="10883590" cy="3980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/>
            <a:r>
              <a:rPr lang="ru-RU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Ако </a:t>
            </a:r>
            <a:r>
              <a:rPr lang="ru-RU" sz="8800" b="0" i="0" u="none" strike="noStrike" baseline="30000" dirty="0" err="1">
                <a:solidFill>
                  <a:srgbClr val="FFFFFF"/>
                </a:solidFill>
                <a:latin typeface="Roboto Medium" panose="02000000000000000000" pitchFamily="2" charset="0"/>
              </a:rPr>
              <a:t>ги</a:t>
            </a:r>
            <a:r>
              <a:rPr lang="ru-RU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 </a:t>
            </a:r>
            <a:r>
              <a:rPr lang="ru-RU" sz="8800" b="0" i="0" u="none" strike="noStrike" baseline="30000" dirty="0" err="1" smtClean="0">
                <a:solidFill>
                  <a:srgbClr val="FFFFFF"/>
                </a:solidFill>
                <a:latin typeface="Roboto Medium" panose="02000000000000000000" pitchFamily="2" charset="0"/>
              </a:rPr>
              <a:t>вземеш</a:t>
            </a:r>
            <a:r>
              <a:rPr lang="ru-RU" sz="8800" b="0" i="0" u="none" strike="noStrike" baseline="30000" dirty="0" smtClean="0">
                <a:solidFill>
                  <a:srgbClr val="FFFFFF"/>
                </a:solidFill>
                <a:latin typeface="Roboto Medium" panose="02000000000000000000" pitchFamily="2" charset="0"/>
              </a:rPr>
              <a:t> </a:t>
            </a:r>
            <a:r>
              <a:rPr lang="ru-RU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в багажа си, </a:t>
            </a:r>
            <a:br>
              <a:rPr lang="ru-RU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</a:br>
            <a:r>
              <a:rPr lang="ru-RU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може да </a:t>
            </a:r>
            <a:r>
              <a:rPr lang="ru-RU" sz="8800" b="0" i="0" u="none" strike="noStrike" baseline="30000" dirty="0" err="1" smtClean="0">
                <a:solidFill>
                  <a:srgbClr val="FFFFFF"/>
                </a:solidFill>
                <a:latin typeface="Roboto Medium" panose="02000000000000000000" pitchFamily="2" charset="0"/>
              </a:rPr>
              <a:t>разпространиш</a:t>
            </a:r>
            <a:r>
              <a:rPr lang="ru-RU" sz="8800" b="0" i="0" u="none" strike="noStrike" baseline="30000" dirty="0" smtClean="0">
                <a:solidFill>
                  <a:srgbClr val="FFFFFF"/>
                </a:solidFill>
                <a:latin typeface="Roboto Medium" panose="02000000000000000000" pitchFamily="2" charset="0"/>
              </a:rPr>
              <a:t> </a:t>
            </a:r>
            <a:r>
              <a:rPr lang="ru-RU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нови вредители.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4046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tree with a book and suitcase in a room with people&#10;&#10;AI-generated content may be incorrect.">
            <a:extLst>
              <a:ext uri="{FF2B5EF4-FFF2-40B4-BE49-F238E27FC236}">
                <a16:creationId xmlns:a16="http://schemas.microsoft.com/office/drawing/2014/main" id="{C7C2E366-27AB-CC22-F7EE-6B167C2C04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3716000" cy="1714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735981" y="15344078"/>
            <a:ext cx="6958360" cy="1159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/>
            <a:r>
              <a:rPr lang="fr-FR" sz="80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#PlantHealth4Life</a:t>
            </a:r>
          </a:p>
          <a:p>
            <a:endParaRPr lang="en-GB" sz="1400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1B194EB-3C41-38E5-02D4-B88EED807D6C}"/>
              </a:ext>
            </a:extLst>
          </p:cNvPr>
          <p:cNvGrpSpPr/>
          <p:nvPr/>
        </p:nvGrpSpPr>
        <p:grpSpPr>
          <a:xfrm>
            <a:off x="8430322" y="14741420"/>
            <a:ext cx="4606963" cy="1407349"/>
            <a:chOff x="2985158" y="13672440"/>
            <a:chExt cx="10944225" cy="3343275"/>
          </a:xfrm>
        </p:grpSpPr>
        <p:pic>
          <p:nvPicPr>
            <p:cNvPr id="7" name="Picture 6" descr="A black and white logo&#10;&#10;AI-generated content may be incorrect.">
              <a:extLst>
                <a:ext uri="{FF2B5EF4-FFF2-40B4-BE49-F238E27FC236}">
                  <a16:creationId xmlns:a16="http://schemas.microsoft.com/office/drawing/2014/main" id="{C7E0B0DE-0052-62E5-194C-71C9CE02D55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6558" y="13672440"/>
              <a:ext cx="7362825" cy="3343275"/>
            </a:xfrm>
            <a:prstGeom prst="rect">
              <a:avLst/>
            </a:prstGeom>
          </p:spPr>
        </p:pic>
        <p:pic>
          <p:nvPicPr>
            <p:cNvPr id="9" name="Picture 8" descr="A black and white flag with stars in a circle&#10;&#10;AI-generated content may be incorrect.">
              <a:extLst>
                <a:ext uri="{FF2B5EF4-FFF2-40B4-BE49-F238E27FC236}">
                  <a16:creationId xmlns:a16="http://schemas.microsoft.com/office/drawing/2014/main" id="{7950F9D1-78D1-0EAB-E953-28FEF79078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5158" y="14309725"/>
              <a:ext cx="3581400" cy="2609850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08DA6410-80F0-9F25-CB9F-17B56AE8AB49}"/>
              </a:ext>
            </a:extLst>
          </p:cNvPr>
          <p:cNvSpPr txBox="1"/>
          <p:nvPr/>
        </p:nvSpPr>
        <p:spPr>
          <a:xfrm>
            <a:off x="1750741" y="770806"/>
            <a:ext cx="1021451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" sz="6600" b="1" i="0" u="none" baseline="30000" dirty="0" smtClean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СЪХРАНИ</a:t>
            </a:r>
            <a:r>
              <a:rPr lang="bg" sz="6600" b="1" i="0" u="none" dirty="0" smtClean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 </a:t>
            </a:r>
            <a:r>
              <a:rPr lang="bg" sz="6600" b="1" i="0" u="none" baseline="30000" dirty="0" smtClean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ПРИРОДАТА</a:t>
            </a:r>
            <a:r>
              <a:rPr lang="bg" sz="6600" b="1" i="0" u="none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,</a:t>
            </a:r>
            <a:r>
              <a:rPr lang="bg" sz="6600" b="1" baseline="30000" dirty="0">
                <a:solidFill>
                  <a:srgbClr val="FFFFFF"/>
                </a:solidFill>
                <a:latin typeface="Verdana"/>
                <a:cs typeface="Verdana"/>
              </a:rPr>
              <a:t/>
            </a:r>
            <a:br>
              <a:rPr lang="bg" sz="6600" b="1" baseline="30000" dirty="0">
                <a:solidFill>
                  <a:srgbClr val="FFFFFF"/>
                </a:solidFill>
                <a:latin typeface="Verdana"/>
                <a:cs typeface="Verdana"/>
              </a:rPr>
            </a:br>
            <a:r>
              <a:rPr lang="bg" sz="6600" b="0" i="0" u="none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не </a:t>
            </a:r>
            <a:r>
              <a:rPr lang="bg" sz="6600" b="0" i="0" u="none" baseline="30000" dirty="0" smtClean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носи </a:t>
            </a:r>
            <a:r>
              <a:rPr lang="bg" sz="6600" b="0" i="0" u="none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растения </a:t>
            </a:r>
            <a:r>
              <a:rPr lang="bg" sz="6600" b="0" i="0" u="none" baseline="30000" dirty="0" smtClean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от чужбина</a:t>
            </a:r>
            <a:endParaRPr lang="en-GB" sz="6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94619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62C9A67B5C214291B4884C02BDFC87" ma:contentTypeVersion="16" ma:contentTypeDescription="Create a new document." ma:contentTypeScope="" ma:versionID="c5b2407e2382f80c6820033c975cf46d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9d03239c7c86f5a2f9ba396bd9d5b2c0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E34E921-6230-4CB0-99BB-F63F7B6127F0}"/>
</file>

<file path=customXml/itemProps2.xml><?xml version="1.0" encoding="utf-8"?>
<ds:datastoreItem xmlns:ds="http://schemas.openxmlformats.org/officeDocument/2006/customXml" ds:itemID="{C51F4AEB-674A-463E-91AC-8CE91498B11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C29C376-F12A-422A-83B0-AD15175FDAC2}">
  <ds:schemaRefs>
    <ds:schemaRef ds:uri="http://purl.org/dc/terms/"/>
    <ds:schemaRef ds:uri="http://schemas.microsoft.com/office/2006/metadata/properties"/>
    <ds:schemaRef ds:uri="24a01684-1a2a-406c-9800-227e6ea0d198"/>
    <ds:schemaRef ds:uri="http://purl.org/dc/elements/1.1/"/>
    <ds:schemaRef ds:uri="http://schemas.microsoft.com/office/infopath/2007/PartnerControls"/>
    <ds:schemaRef ds:uri="b46b0888-3a4a-41d6-b186-0947ac4cbdb1"/>
    <ds:schemaRef ds:uri="http://www.w3.org/XML/1998/namespace"/>
    <ds:schemaRef ds:uri="http://purl.org/dc/dcmitype/"/>
    <ds:schemaRef ds:uri="http://schemas.microsoft.com/office/2006/documentManagement/type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62</Words>
  <Application>Microsoft Office PowerPoint</Application>
  <PresentationFormat>Custom</PresentationFormat>
  <Paragraphs>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Aptos</vt:lpstr>
      <vt:lpstr>Aptos Display</vt:lpstr>
      <vt:lpstr>Arial</vt:lpstr>
      <vt:lpstr>Roboto</vt:lpstr>
      <vt:lpstr>Roboto Medium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Garcia, Javier</dc:creator>
  <cp:lastModifiedBy>User</cp:lastModifiedBy>
  <cp:revision>9</cp:revision>
  <dcterms:created xsi:type="dcterms:W3CDTF">2025-04-24T08:29:27Z</dcterms:created>
  <dcterms:modified xsi:type="dcterms:W3CDTF">2025-05-06T15:39:20Z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</Properties>
</file>