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44" d="100"/>
          <a:sy n="44" d="100"/>
        </p:scale>
        <p:origin x="2630" y="72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088CFFD-CC74-47B5-AD2A-6B6D704C8599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User</cp:lastModifiedBy>
  <cp:revision>42</cp:revision>
  <dcterms:created xsi:type="dcterms:W3CDTF">2023-07-25T13:09:41Z</dcterms:created>
  <dcterms:modified xsi:type="dcterms:W3CDTF">2025-05-06T15:36:52Z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