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4" d="100"/>
          <a:sy n="44" d="100"/>
        </p:scale>
        <p:origin x="2630" y="115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0" y="8876335"/>
            <a:ext cx="10287000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 се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природата само като спомен или 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снимка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не в багажа си!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72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</a:t>
            </a:r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ru-RU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не </a:t>
            </a:r>
            <a:r>
              <a:rPr lang="ru-RU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носи </a:t>
            </a:r>
            <a:r>
              <a:rPr lang="ru-RU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растения </a:t>
            </a:r>
            <a:r>
              <a:rPr lang="ru-RU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от </a:t>
            </a:r>
            <a:r>
              <a:rPr lang="ru-RU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чужбин</a:t>
            </a:r>
            <a:r>
              <a:rPr lang="en-GB" sz="660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a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fontScale="85000"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36644069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B751ECB-97A9-4792-8EFD-1E895D7A7AAC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www.w3.org/XML/1998/namespace"/>
    <ds:schemaRef ds:uri="b46b0888-3a4a-41d6-b186-0947ac4cbdb1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4a01684-1a2a-406c-9800-227e6ea0d198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43</cp:revision>
  <dcterms:created xsi:type="dcterms:W3CDTF">2023-07-25T13:09:41Z</dcterms:created>
  <dcterms:modified xsi:type="dcterms:W3CDTF">2025-05-06T15:36:31Z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