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8" r:id="rId5"/>
  </p:sldIdLst>
  <p:sldSz cx="10287000" cy="10287000"/>
  <p:notesSz cx="6858000" cy="9144000"/>
  <p:defaultTextStyle>
    <a:defPPr>
      <a:defRPr lang="fr-FR"/>
    </a:defPPr>
    <a:lvl1pPr marL="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1pPr>
    <a:lvl2pPr marL="574472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2pPr>
    <a:lvl3pPr marL="114894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3pPr>
    <a:lvl4pPr marL="1723417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4pPr>
    <a:lvl5pPr marL="229788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5pPr>
    <a:lvl6pPr marL="287235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6pPr>
    <a:lvl7pPr marL="344683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7pPr>
    <a:lvl8pPr marL="402130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8pPr>
    <a:lvl9pPr marL="4595778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97" autoAdjust="0"/>
    <p:restoredTop sz="94744"/>
  </p:normalViewPr>
  <p:slideViewPr>
    <p:cSldViewPr snapToObjects="1" showGuides="1">
      <p:cViewPr varScale="1">
        <p:scale>
          <a:sx n="55" d="100"/>
          <a:sy n="55" d="100"/>
        </p:scale>
        <p:origin x="2251" y="53"/>
      </p:cViewPr>
      <p:guideLst>
        <p:guide orient="horz" pos="323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195666"/>
            <a:ext cx="8743951" cy="2205032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5829336"/>
            <a:ext cx="7200895" cy="26288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597703"/>
            <a:ext cx="1796652" cy="12727785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597703"/>
            <a:ext cx="5218506" cy="12727785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6610355"/>
            <a:ext cx="8743951" cy="2043113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4360093"/>
            <a:ext cx="8743951" cy="2250278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0" indent="0">
              <a:buNone/>
              <a:defRPr sz="2476">
                <a:solidFill>
                  <a:schemeClr val="tx1">
                    <a:tint val="75000"/>
                  </a:schemeClr>
                </a:solidFill>
              </a:defRPr>
            </a:lvl2pPr>
            <a:lvl3pPr marL="1274018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29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37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4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5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6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7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2302685"/>
            <a:ext cx="4545217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3262323"/>
            <a:ext cx="4545217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302685"/>
            <a:ext cx="4546993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3262323"/>
            <a:ext cx="4546993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409588"/>
            <a:ext cx="3384351" cy="174307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409588"/>
            <a:ext cx="5750716" cy="8779672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152657"/>
            <a:ext cx="3384351" cy="7036600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7200914"/>
            <a:ext cx="6172200" cy="850100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919180"/>
            <a:ext cx="6172200" cy="6172200"/>
          </a:xfrm>
        </p:spPr>
        <p:txBody>
          <a:bodyPr/>
          <a:lstStyle>
            <a:lvl1pPr marL="0" indent="0">
              <a:buNone/>
              <a:defRPr sz="4725"/>
            </a:lvl1pPr>
            <a:lvl2pPr marL="637010" indent="0">
              <a:buNone/>
              <a:defRPr sz="3824"/>
            </a:lvl2pPr>
            <a:lvl3pPr marL="1274018" indent="0">
              <a:buNone/>
              <a:defRPr sz="3374"/>
            </a:lvl3pPr>
            <a:lvl4pPr marL="1911029" indent="0">
              <a:buNone/>
              <a:defRPr sz="2775"/>
            </a:lvl4pPr>
            <a:lvl5pPr marL="2548037" indent="0">
              <a:buNone/>
              <a:defRPr sz="2775"/>
            </a:lvl5pPr>
            <a:lvl6pPr marL="3185045" indent="0">
              <a:buNone/>
              <a:defRPr sz="2775"/>
            </a:lvl6pPr>
            <a:lvl7pPr marL="3822054" indent="0">
              <a:buNone/>
              <a:defRPr sz="2775"/>
            </a:lvl7pPr>
            <a:lvl8pPr marL="4459064" indent="0">
              <a:buNone/>
              <a:defRPr sz="2775"/>
            </a:lvl8pPr>
            <a:lvl9pPr marL="5096076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8051027"/>
            <a:ext cx="6172200" cy="1207294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2400321"/>
            <a:ext cx="9258305" cy="6788938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9534541"/>
            <a:ext cx="3257545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0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6" indent="-477756" algn="l" defTabSz="637010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37" indent="-398129" algn="l" defTabSz="637010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1" indent="-318506" algn="l" defTabSz="637010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3" indent="-318506" algn="l" defTabSz="637010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1" indent="-318506" algn="l" defTabSz="637010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53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60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68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76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1pPr>
      <a:lvl2pPr marL="63701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2pPr>
      <a:lvl3pPr marL="1274018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3pPr>
      <a:lvl4pPr marL="1911029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4pPr>
      <a:lvl5pPr marL="2548037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5pPr>
      <a:lvl6pPr marL="3185045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6pPr>
      <a:lvl7pPr marL="382205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7pPr>
      <a:lvl8pPr marL="445906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8pPr>
      <a:lvl9pPr marL="5096076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interior, tabla, alimentos, mostrador&#10;&#10;El contenido generado por IA puede ser incorrecto.">
            <a:extLst>
              <a:ext uri="{FF2B5EF4-FFF2-40B4-BE49-F238E27FC236}">
                <a16:creationId xmlns:a16="http://schemas.microsoft.com/office/drawing/2014/main" id="{204BA87E-81A2-1C88-E356-64AC8B720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5358F6C-8DB8-6DA1-F55E-2637156EB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32" y="9380529"/>
            <a:ext cx="1034784" cy="754072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D039A36-614F-A1F0-729C-DF7962F9FF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7631" y="9153310"/>
            <a:ext cx="2556570" cy="116087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BF924E-D0CE-79FD-EC7A-DF088A845D78}"/>
              </a:ext>
            </a:extLst>
          </p:cNvPr>
          <p:cNvSpPr txBox="1">
            <a:spLocks/>
          </p:cNvSpPr>
          <p:nvPr/>
        </p:nvSpPr>
        <p:spPr>
          <a:xfrm>
            <a:off x="0" y="7505812"/>
            <a:ext cx="10274201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ru-RU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Когато се </a:t>
            </a:r>
            <a:r>
              <a:rPr lang="ru-RU" sz="4000" dirty="0" err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прибираш</a:t>
            </a:r>
            <a:r>
              <a:rPr lang="ru-RU" sz="400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ru-RU" sz="4000" dirty="0" err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вземи</a:t>
            </a:r>
            <a:r>
              <a:rPr lang="ru-RU" sz="400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частица от природата само като спомен или </a:t>
            </a:r>
            <a:r>
              <a:rPr lang="ru-RU" sz="400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снимка</a:t>
            </a:r>
            <a:r>
              <a:rPr lang="ru-RU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не в багажа си!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1608609-1E25-F425-ED09-6DAFF10565D7}"/>
              </a:ext>
            </a:extLst>
          </p:cNvPr>
          <p:cNvSpPr txBox="1">
            <a:spLocks/>
          </p:cNvSpPr>
          <p:nvPr/>
        </p:nvSpPr>
        <p:spPr>
          <a:xfrm>
            <a:off x="2566690" y="9456835"/>
            <a:ext cx="515362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2929747-970B-B76E-13D0-3F0A9C8FD0E9}"/>
              </a:ext>
            </a:extLst>
          </p:cNvPr>
          <p:cNvSpPr txBox="1">
            <a:spLocks/>
          </p:cNvSpPr>
          <p:nvPr/>
        </p:nvSpPr>
        <p:spPr>
          <a:xfrm>
            <a:off x="313337" y="353245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7200" b="1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СЪХРАНИ ПРИРОДАТА</a:t>
            </a:r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/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ru-RU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не </a:t>
            </a:r>
            <a:r>
              <a:rPr lang="ru-RU" sz="66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носи </a:t>
            </a:r>
            <a:r>
              <a:rPr lang="ru-RU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растения </a:t>
            </a:r>
            <a:r>
              <a:rPr lang="ru-RU" sz="66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от чужбина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8698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44EA569-E682-4A2C-BFE6-61D765E881D6}"/>
</file>

<file path=customXml/itemProps2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purl.org/dc/elements/1.1/"/>
    <ds:schemaRef ds:uri="http://purl.org/dc/dcmitype/"/>
    <ds:schemaRef ds:uri="http://purl.org/dc/terms/"/>
    <ds:schemaRef ds:uri="http://schemas.microsoft.com/office/2006/documentManagement/types"/>
    <ds:schemaRef ds:uri="http://www.w3.org/XML/1998/namespace"/>
    <ds:schemaRef ds:uri="24a01684-1a2a-406c-9800-227e6ea0d198"/>
    <ds:schemaRef ds:uri="http://schemas.openxmlformats.org/package/2006/metadata/core-properties"/>
    <ds:schemaRef ds:uri="http://schemas.microsoft.com/office/infopath/2007/PartnerControls"/>
    <ds:schemaRef ds:uri="b46b0888-3a4a-41d6-b186-0947ac4cbdb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30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User</cp:lastModifiedBy>
  <cp:revision>46</cp:revision>
  <dcterms:created xsi:type="dcterms:W3CDTF">2023-07-25T13:09:41Z</dcterms:created>
  <dcterms:modified xsi:type="dcterms:W3CDTF">2025-05-06T15:36:13Z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