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15" autoAdjust="0"/>
    <p:restoredTop sz="94694"/>
  </p:normalViewPr>
  <p:slideViewPr>
    <p:cSldViewPr snapToObjects="1" showGuides="1">
      <p:cViewPr varScale="1">
        <p:scale>
          <a:sx n="358" d="100"/>
          <a:sy n="358" d="100"/>
        </p:scale>
        <p:origin x="2266" y="221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43366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ru-RU" sz="1400" b="1" baseline="30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</a:t>
            </a:r>
            <a:r>
              <a:rPr lang="ru-RU" sz="14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bg" sz="1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bg" sz="1400" b="0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не </a:t>
            </a:r>
            <a:r>
              <a:rPr lang="bg" sz="1400" b="0" i="0" u="none" baseline="3000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носи </a:t>
            </a:r>
            <a:r>
              <a:rPr lang="bg" sz="1400" b="0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растения </a:t>
            </a:r>
            <a:r>
              <a:rPr lang="bg" sz="1400" b="0" i="0" u="none" baseline="3000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от чужбина</a:t>
            </a:r>
            <a:endParaRPr lang="fr-FR" sz="14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10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63041A-40F6-4844-B54E-20D6F396246D}"/>
</file>

<file path=customXml/itemProps2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552A51-4D2B-4FE6-9C5E-B5CB8F4DD215}">
  <ds:schemaRefs>
    <ds:schemaRef ds:uri="b46b0888-3a4a-41d6-b186-0947ac4cbdb1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СЪХРАНИ ПРИРОДАТА, не носи растения от чужбина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38</cp:revision>
  <dcterms:created xsi:type="dcterms:W3CDTF">2023-07-25T13:09:41Z</dcterms:created>
  <dcterms:modified xsi:type="dcterms:W3CDTF">2025-05-06T15:35:59Z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