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BBC9B28-0A65-46A2-8B06-CDD48443BA44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