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3048000" cy="4572000"/>
  <p:notesSz cx="6858000" cy="9144000"/>
  <p:defaultTextStyle>
    <a:defPPr>
      <a:defRPr lang="fr-FR"/>
    </a:defPPr>
    <a:lvl1pPr marL="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1570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313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34709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4627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57847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6941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80986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92558" algn="l" defTabSz="3115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9" userDrawn="1">
          <p15:clr>
            <a:srgbClr val="A4A3A4"/>
          </p15:clr>
        </p15:guide>
        <p15:guide id="2" pos="12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121" d="100"/>
          <a:sy n="121" d="100"/>
        </p:scale>
        <p:origin x="2880" y="86"/>
      </p:cViewPr>
      <p:guideLst>
        <p:guide orient="horz" pos="1439"/>
        <p:guide pos="12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8603" y="1420294"/>
            <a:ext cx="2590801" cy="980016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2" y="2590811"/>
            <a:ext cx="2133599" cy="11683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2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0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5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6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8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79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0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715561" y="265643"/>
            <a:ext cx="532341" cy="565679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8536" y="265643"/>
            <a:ext cx="1546225" cy="565679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0774" y="2937933"/>
            <a:ext cx="2590801" cy="908052"/>
          </a:xfrm>
        </p:spPr>
        <p:txBody>
          <a:bodyPr anchor="t"/>
          <a:lstStyle>
            <a:lvl1pPr algn="l">
              <a:defRPr sz="269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40774" y="1937816"/>
            <a:ext cx="2590801" cy="1000125"/>
          </a:xfrm>
        </p:spPr>
        <p:txBody>
          <a:bodyPr anchor="b"/>
          <a:lstStyle>
            <a:lvl1pPr marL="0" indent="0">
              <a:buNone/>
              <a:defRPr sz="1349">
                <a:solidFill>
                  <a:schemeClr val="tx1">
                    <a:tint val="75000"/>
                  </a:schemeClr>
                </a:solidFill>
              </a:defRPr>
            </a:lvl1pPr>
            <a:lvl2pPr marL="311362" indent="0">
              <a:buNone/>
              <a:defRPr sz="1199">
                <a:solidFill>
                  <a:schemeClr val="tx1">
                    <a:tint val="75000"/>
                  </a:schemeClr>
                </a:solidFill>
              </a:defRPr>
            </a:lvl2pPr>
            <a:lvl3pPr marL="622723" indent="0">
              <a:buNone/>
              <a:defRPr sz="1049">
                <a:solidFill>
                  <a:schemeClr val="tx1">
                    <a:tint val="75000"/>
                  </a:schemeClr>
                </a:solidFill>
              </a:defRPr>
            </a:lvl3pPr>
            <a:lvl4pPr marL="9340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544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680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817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7953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08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8536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208619" y="1547295"/>
            <a:ext cx="1039282" cy="4375150"/>
          </a:xfrm>
        </p:spPr>
        <p:txBody>
          <a:bodyPr/>
          <a:lstStyle>
            <a:lvl1pPr>
              <a:defRPr sz="1874"/>
            </a:lvl1pPr>
            <a:lvl2pPr>
              <a:defRPr sz="1649"/>
            </a:lvl2pPr>
            <a:lvl3pPr>
              <a:defRPr sz="1349"/>
            </a:lvl3pPr>
            <a:lvl4pPr>
              <a:defRPr sz="1199"/>
            </a:lvl4pPr>
            <a:lvl5pPr>
              <a:defRPr sz="1199"/>
            </a:lvl5pPr>
            <a:lvl6pPr>
              <a:defRPr sz="1199"/>
            </a:lvl6pPr>
            <a:lvl7pPr>
              <a:defRPr sz="1199"/>
            </a:lvl7pPr>
            <a:lvl8pPr>
              <a:defRPr sz="1199"/>
            </a:lvl8pPr>
            <a:lvl9pPr>
              <a:defRPr sz="119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23415"/>
            <a:ext cx="1346730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2401" y="1449921"/>
            <a:ext cx="1346730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48344" y="1023415"/>
            <a:ext cx="1347257" cy="426510"/>
          </a:xfrm>
        </p:spPr>
        <p:txBody>
          <a:bodyPr anchor="b"/>
          <a:lstStyle>
            <a:lvl1pPr marL="0" indent="0">
              <a:buNone/>
              <a:defRPr sz="1649" b="1"/>
            </a:lvl1pPr>
            <a:lvl2pPr marL="311362" indent="0">
              <a:buNone/>
              <a:defRPr sz="1349" b="1"/>
            </a:lvl2pPr>
            <a:lvl3pPr marL="622723" indent="0">
              <a:buNone/>
              <a:defRPr sz="1199" b="1"/>
            </a:lvl3pPr>
            <a:lvl4pPr marL="934086" indent="0">
              <a:buNone/>
              <a:defRPr sz="1049" b="1"/>
            </a:lvl4pPr>
            <a:lvl5pPr marL="1245448" indent="0">
              <a:buNone/>
              <a:defRPr sz="1049" b="1"/>
            </a:lvl5pPr>
            <a:lvl6pPr marL="1556809" indent="0">
              <a:buNone/>
              <a:defRPr sz="1049" b="1"/>
            </a:lvl6pPr>
            <a:lvl7pPr marL="1868170" indent="0">
              <a:buNone/>
              <a:defRPr sz="1049" b="1"/>
            </a:lvl7pPr>
            <a:lvl8pPr marL="2179532" indent="0">
              <a:buNone/>
              <a:defRPr sz="1049" b="1"/>
            </a:lvl8pPr>
            <a:lvl9pPr marL="2490896" indent="0">
              <a:buNone/>
              <a:defRPr sz="1049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48344" y="1449921"/>
            <a:ext cx="1347257" cy="2634193"/>
          </a:xfrm>
        </p:spPr>
        <p:txBody>
          <a:bodyPr/>
          <a:lstStyle>
            <a:lvl1pPr>
              <a:defRPr sz="1649"/>
            </a:lvl1pPr>
            <a:lvl2pPr>
              <a:defRPr sz="1349"/>
            </a:lvl2pPr>
            <a:lvl3pPr>
              <a:defRPr sz="1199"/>
            </a:lvl3pPr>
            <a:lvl4pPr>
              <a:defRPr sz="1049"/>
            </a:lvl4pPr>
            <a:lvl5pPr>
              <a:defRPr sz="1049"/>
            </a:lvl5pPr>
            <a:lvl6pPr>
              <a:defRPr sz="1049"/>
            </a:lvl6pPr>
            <a:lvl7pPr>
              <a:defRPr sz="1049"/>
            </a:lvl7pPr>
            <a:lvl8pPr>
              <a:defRPr sz="1049"/>
            </a:lvl8pPr>
            <a:lvl9pPr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1" y="182037"/>
            <a:ext cx="1002771" cy="774702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1687" y="182039"/>
            <a:ext cx="1703916" cy="3902075"/>
          </a:xfrm>
        </p:spPr>
        <p:txBody>
          <a:bodyPr/>
          <a:lstStyle>
            <a:lvl1pPr>
              <a:defRPr sz="2324"/>
            </a:lvl1pPr>
            <a:lvl2pPr>
              <a:defRPr sz="1874"/>
            </a:lvl2pPr>
            <a:lvl3pPr>
              <a:defRPr sz="1649"/>
            </a:lvl3pPr>
            <a:lvl4pPr>
              <a:defRPr sz="1349"/>
            </a:lvl4pPr>
            <a:lvl5pPr>
              <a:defRPr sz="1349"/>
            </a:lvl5pPr>
            <a:lvl6pPr>
              <a:defRPr sz="1349"/>
            </a:lvl6pPr>
            <a:lvl7pPr>
              <a:defRPr sz="1349"/>
            </a:lvl7pPr>
            <a:lvl8pPr>
              <a:defRPr sz="1349"/>
            </a:lvl8pPr>
            <a:lvl9pPr>
              <a:defRPr sz="1349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2401" y="956736"/>
            <a:ext cx="1002771" cy="3127376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33" y="3200405"/>
            <a:ext cx="1828800" cy="377823"/>
          </a:xfrm>
        </p:spPr>
        <p:txBody>
          <a:bodyPr anchor="b"/>
          <a:lstStyle>
            <a:lvl1pPr algn="l">
              <a:defRPr sz="1349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7433" y="408523"/>
            <a:ext cx="1828800" cy="2743201"/>
          </a:xfrm>
        </p:spPr>
        <p:txBody>
          <a:bodyPr/>
          <a:lstStyle>
            <a:lvl1pPr marL="0" indent="0">
              <a:buNone/>
              <a:defRPr sz="2324"/>
            </a:lvl1pPr>
            <a:lvl2pPr marL="311362" indent="0">
              <a:buNone/>
              <a:defRPr sz="1874"/>
            </a:lvl2pPr>
            <a:lvl3pPr marL="622723" indent="0">
              <a:buNone/>
              <a:defRPr sz="1649"/>
            </a:lvl3pPr>
            <a:lvl4pPr marL="934086" indent="0">
              <a:buNone/>
              <a:defRPr sz="1349"/>
            </a:lvl4pPr>
            <a:lvl5pPr marL="1245448" indent="0">
              <a:buNone/>
              <a:defRPr sz="1349"/>
            </a:lvl5pPr>
            <a:lvl6pPr marL="1556809" indent="0">
              <a:buNone/>
              <a:defRPr sz="1349"/>
            </a:lvl6pPr>
            <a:lvl7pPr marL="1868170" indent="0">
              <a:buNone/>
              <a:defRPr sz="1349"/>
            </a:lvl7pPr>
            <a:lvl8pPr marL="2179532" indent="0">
              <a:buNone/>
              <a:defRPr sz="1349"/>
            </a:lvl8pPr>
            <a:lvl9pPr marL="2490896" indent="0">
              <a:buNone/>
              <a:defRPr sz="134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7433" y="3578230"/>
            <a:ext cx="1828800" cy="536575"/>
          </a:xfrm>
        </p:spPr>
        <p:txBody>
          <a:bodyPr/>
          <a:lstStyle>
            <a:lvl1pPr marL="0" indent="0">
              <a:buNone/>
              <a:defRPr sz="900"/>
            </a:lvl1pPr>
            <a:lvl2pPr marL="311362" indent="0">
              <a:buNone/>
              <a:defRPr sz="750"/>
            </a:lvl2pPr>
            <a:lvl3pPr marL="622723" indent="0">
              <a:buNone/>
              <a:defRPr sz="750"/>
            </a:lvl3pPr>
            <a:lvl4pPr marL="934086" indent="0">
              <a:buNone/>
              <a:defRPr sz="525"/>
            </a:lvl4pPr>
            <a:lvl5pPr marL="1245448" indent="0">
              <a:buNone/>
              <a:defRPr sz="525"/>
            </a:lvl5pPr>
            <a:lvl6pPr marL="1556809" indent="0">
              <a:buNone/>
              <a:defRPr sz="525"/>
            </a:lvl6pPr>
            <a:lvl7pPr marL="1868170" indent="0">
              <a:buNone/>
              <a:defRPr sz="525"/>
            </a:lvl7pPr>
            <a:lvl8pPr marL="2179532" indent="0">
              <a:buNone/>
              <a:defRPr sz="525"/>
            </a:lvl8pPr>
            <a:lvl9pPr marL="2490896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2401" y="183099"/>
            <a:ext cx="2743201" cy="761999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2401" y="1066810"/>
            <a:ext cx="2743201" cy="3017307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2402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41401" y="4237572"/>
            <a:ext cx="965199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84403" y="4237572"/>
            <a:ext cx="711200" cy="24341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362" rtl="0" eaLnBrk="1" latinLnBrk="0" hangingPunct="1">
        <a:spcBef>
          <a:spcPct val="0"/>
        </a:spcBef>
        <a:buNone/>
        <a:defRPr sz="299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521" indent="-233521" algn="l" defTabSz="311362" rtl="0" eaLnBrk="1" latinLnBrk="0" hangingPunct="1">
        <a:spcBef>
          <a:spcPct val="20000"/>
        </a:spcBef>
        <a:buFont typeface="Arial"/>
        <a:buChar char="•"/>
        <a:defRPr sz="2324" kern="1200">
          <a:solidFill>
            <a:schemeClr val="tx1"/>
          </a:solidFill>
          <a:latin typeface="+mn-lt"/>
          <a:ea typeface="+mn-ea"/>
          <a:cs typeface="+mn-cs"/>
        </a:defRPr>
      </a:lvl1pPr>
      <a:lvl2pPr marL="505962" indent="-194601" algn="l" defTabSz="311362" rtl="0" eaLnBrk="1" latinLnBrk="0" hangingPunct="1">
        <a:spcBef>
          <a:spcPct val="20000"/>
        </a:spcBef>
        <a:buFont typeface="Arial"/>
        <a:buChar char="–"/>
        <a:defRPr sz="1874" kern="1200">
          <a:solidFill>
            <a:schemeClr val="tx1"/>
          </a:solidFill>
          <a:latin typeface="+mn-lt"/>
          <a:ea typeface="+mn-ea"/>
          <a:cs typeface="+mn-cs"/>
        </a:defRPr>
      </a:lvl2pPr>
      <a:lvl3pPr marL="778404" indent="-155681" algn="l" defTabSz="311362" rtl="0" eaLnBrk="1" latinLnBrk="0" hangingPunct="1">
        <a:spcBef>
          <a:spcPct val="20000"/>
        </a:spcBef>
        <a:buFont typeface="Arial"/>
        <a:buChar char="•"/>
        <a:defRPr sz="1649" kern="1200">
          <a:solidFill>
            <a:schemeClr val="tx1"/>
          </a:solidFill>
          <a:latin typeface="+mn-lt"/>
          <a:ea typeface="+mn-ea"/>
          <a:cs typeface="+mn-cs"/>
        </a:defRPr>
      </a:lvl3pPr>
      <a:lvl4pPr marL="1089767" indent="-155681" algn="l" defTabSz="311362" rtl="0" eaLnBrk="1" latinLnBrk="0" hangingPunct="1">
        <a:spcBef>
          <a:spcPct val="20000"/>
        </a:spcBef>
        <a:buFont typeface="Arial"/>
        <a:buChar char="–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401128" indent="-155681" algn="l" defTabSz="311362" rtl="0" eaLnBrk="1" latinLnBrk="0" hangingPunct="1">
        <a:spcBef>
          <a:spcPct val="20000"/>
        </a:spcBef>
        <a:buFont typeface="Arial"/>
        <a:buChar char="»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2491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23853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35214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646575" indent="-155681" algn="l" defTabSz="311362" rtl="0" eaLnBrk="1" latinLnBrk="0" hangingPunct="1">
        <a:spcBef>
          <a:spcPct val="20000"/>
        </a:spcBef>
        <a:buFont typeface="Arial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1pPr>
      <a:lvl2pPr marL="31136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2pPr>
      <a:lvl3pPr marL="622723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3pPr>
      <a:lvl4pPr marL="93408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4pPr>
      <a:lvl5pPr marL="1245448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5pPr>
      <a:lvl6pPr marL="1556809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6pPr>
      <a:lvl7pPr marL="1868170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7pPr>
      <a:lvl8pPr marL="2179532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8pPr>
      <a:lvl9pPr marL="2490896" algn="l" defTabSz="311362" rtl="0" eaLnBrk="1" latinLnBrk="0" hangingPunct="1">
        <a:defRPr sz="11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magen que contiene interior, tabla, juguete, lego&#10;&#10;El contenido generado por IA puede ser incorrecto.">
            <a:extLst>
              <a:ext uri="{FF2B5EF4-FFF2-40B4-BE49-F238E27FC236}">
                <a16:creationId xmlns:a16="http://schemas.microsoft.com/office/drawing/2014/main" id="{F4835A14-0532-2043-E99E-DF3766693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3048000" cy="457199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B91E3D-FCF8-FD55-14AF-60065AF426CB}"/>
              </a:ext>
            </a:extLst>
          </p:cNvPr>
          <p:cNvSpPr txBox="1"/>
          <p:nvPr/>
        </p:nvSpPr>
        <p:spPr>
          <a:xfrm>
            <a:off x="1142808" y="4143444"/>
            <a:ext cx="158417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solidFill>
                  <a:srgbClr val="FFFFF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3C1EB314-87CE-9C37-34E6-6BB3D08AF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8" y="4174385"/>
            <a:ext cx="326698" cy="238072"/>
          </a:xfrm>
          <a:prstGeom prst="rect">
            <a:avLst/>
          </a:prstGeom>
        </p:spPr>
      </p:pic>
      <p:pic>
        <p:nvPicPr>
          <p:cNvPr id="9" name="Imagen 8" descr="Logotipo&#10;&#10;El contenido generado por IA puede ser incorrecto.">
            <a:extLst>
              <a:ext uri="{FF2B5EF4-FFF2-40B4-BE49-F238E27FC236}">
                <a16:creationId xmlns:a16="http://schemas.microsoft.com/office/drawing/2014/main" id="{0B84665C-39F4-C734-E7E5-A2EC972B3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" y="-13718"/>
            <a:ext cx="1114010" cy="50584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9057B5B-1612-EE1C-0BE9-8AA60F0CD9E3}"/>
              </a:ext>
            </a:extLst>
          </p:cNvPr>
          <p:cNvSpPr txBox="1">
            <a:spLocks/>
          </p:cNvSpPr>
          <p:nvPr/>
        </p:nvSpPr>
        <p:spPr>
          <a:xfrm>
            <a:off x="149687" y="508703"/>
            <a:ext cx="1374313" cy="1221243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СЪХРАНИ ПРИРОДАТА</a:t>
            </a:r>
            <a:r>
              <a:rPr lang="ru-RU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/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ru-RU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не </a:t>
            </a:r>
            <a:r>
              <a:rPr lang="ru-RU" sz="24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носи </a:t>
            </a:r>
            <a:r>
              <a:rPr lang="ru-RU" sz="24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растения </a:t>
            </a:r>
            <a:r>
              <a:rPr lang="ru-RU" sz="24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от чужбина</a:t>
            </a:r>
            <a:endParaRPr lang="en-GB" sz="30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75E2FEBD-FE1C-A1DA-BE5C-1D74FCDBF1FE}"/>
              </a:ext>
            </a:extLst>
          </p:cNvPr>
          <p:cNvSpPr txBox="1">
            <a:spLocks/>
          </p:cNvSpPr>
          <p:nvPr/>
        </p:nvSpPr>
        <p:spPr>
          <a:xfrm>
            <a:off x="58694" y="3289803"/>
            <a:ext cx="2930611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Когато се </a:t>
            </a:r>
            <a:r>
              <a:rPr lang="ru-RU" sz="1600" dirty="0" err="1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прибираш</a:t>
            </a:r>
            <a:r>
              <a:rPr lang="ru-RU" sz="1600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ru-RU" sz="1600" dirty="0" err="1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вземи</a:t>
            </a:r>
            <a:r>
              <a:rPr lang="ru-RU" sz="1600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частица от природата само като </a:t>
            </a:r>
            <a:r>
              <a:rPr lang="ru-RU" sz="160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спомен</a:t>
            </a:r>
            <a:r>
              <a:rPr lang="ru-RU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1600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или снимка</a:t>
            </a:r>
            <a:r>
              <a:rPr lang="ru-RU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не в багажа си!</a:t>
            </a:r>
          </a:p>
        </p:txBody>
      </p:sp>
    </p:spTree>
    <p:extLst>
      <p:ext uri="{BB962C8B-B14F-4D97-AF65-F5344CB8AC3E}">
        <p14:creationId xmlns:p14="http://schemas.microsoft.com/office/powerpoint/2010/main" val="16279807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BBC1ED-9473-4E9A-A604-25201BC9BA3A}">
  <ds:schemaRefs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b46b0888-3a4a-41d6-b186-0947ac4cbdb1"/>
    <ds:schemaRef ds:uri="http://schemas.openxmlformats.org/package/2006/metadata/core-properties"/>
    <ds:schemaRef ds:uri="24a01684-1a2a-406c-9800-227e6ea0d198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9D0EEA7-9FCC-4676-9BA5-3A3880DC439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125AA7-E2C8-4F68-A345-28D44200F2E7}"/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30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42</cp:revision>
  <dcterms:created xsi:type="dcterms:W3CDTF">2023-07-25T13:09:41Z</dcterms:created>
  <dcterms:modified xsi:type="dcterms:W3CDTF">2025-05-06T15:35:02Z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