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7" r:id="rId5"/>
  </p:sldIdLst>
  <p:sldSz cx="28575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0"/>
    <p:restoredTop sz="94694"/>
  </p:normalViewPr>
  <p:slideViewPr>
    <p:cSldViewPr snapToGrid="0">
      <p:cViewPr varScale="1">
        <p:scale>
          <a:sx n="98" d="100"/>
          <a:sy n="98" d="100"/>
        </p:scale>
        <p:origin x="31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935302"/>
            <a:ext cx="2428875" cy="1989667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3001698"/>
            <a:ext cx="2143125" cy="1379802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10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95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304271"/>
            <a:ext cx="616148" cy="48431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304271"/>
            <a:ext cx="1812727" cy="484319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416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1424783"/>
            <a:ext cx="2464594" cy="2377281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3824554"/>
            <a:ext cx="2464594" cy="1250156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5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1521354"/>
            <a:ext cx="1214438" cy="362611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31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04272"/>
            <a:ext cx="2464594" cy="110463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1400969"/>
            <a:ext cx="1208856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2087563"/>
            <a:ext cx="1208856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1400969"/>
            <a:ext cx="1214810" cy="686593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2087563"/>
            <a:ext cx="1214810" cy="30704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34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5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822856"/>
            <a:ext cx="1446609" cy="4061354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84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381000"/>
            <a:ext cx="921618" cy="1333500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822856"/>
            <a:ext cx="1446609" cy="4061354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1714500"/>
            <a:ext cx="921618" cy="3176323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84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304272"/>
            <a:ext cx="2464594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1521354"/>
            <a:ext cx="2464594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59169-04B6-B84F-B997-CA2C666D730A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5296960"/>
            <a:ext cx="96440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5296960"/>
            <a:ext cx="6429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0A6811-AE58-BE45-B86D-EFB2915C1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52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Imagen que contiene interior, juguete, viendo, lego&#10;&#10;El contenido generado por IA puede ser incorrecto.">
            <a:extLst>
              <a:ext uri="{FF2B5EF4-FFF2-40B4-BE49-F238E27FC236}">
                <a16:creationId xmlns:a16="http://schemas.microsoft.com/office/drawing/2014/main" id="{C9CAA6AB-4B4F-AC6A-43FB-56CB7D39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571500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B7145936-BC44-7155-6774-510FADA3F7C1}"/>
              </a:ext>
            </a:extLst>
          </p:cNvPr>
          <p:cNvSpPr txBox="1">
            <a:spLocks/>
          </p:cNvSpPr>
          <p:nvPr/>
        </p:nvSpPr>
        <p:spPr>
          <a:xfrm>
            <a:off x="0" y="4327771"/>
            <a:ext cx="2857500" cy="763341"/>
          </a:xfrm>
          <a:prstGeom prst="rect">
            <a:avLst/>
          </a:prstGeom>
        </p:spPr>
        <p:txBody>
          <a:bodyPr vert="horz" lIns="0" tIns="0" rIns="0" bIns="0" rtlCol="0" anchor="t">
            <a:normAutofit fontScale="85000" lnSpcReduction="20000"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Когато се </a:t>
            </a:r>
            <a:r>
              <a:rPr lang="ru-RU" sz="1600" dirty="0" err="1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прибираш</a:t>
            </a:r>
            <a:r>
              <a:rPr lang="ru-RU" sz="1600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ru-RU" sz="1600" dirty="0" err="1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вземи</a:t>
            </a:r>
            <a:r>
              <a:rPr lang="ru-RU" sz="1600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частица от природата само като спомен </a:t>
            </a:r>
            <a:r>
              <a:rPr lang="ru-RU" sz="16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или </a:t>
            </a:r>
            <a:r>
              <a:rPr lang="ru-RU" sz="160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снимка</a:t>
            </a:r>
            <a:r>
              <a:rPr lang="ru-RU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не в багажа си!</a:t>
            </a:r>
          </a:p>
        </p:txBody>
      </p:sp>
      <p:pic>
        <p:nvPicPr>
          <p:cNvPr id="4" name="Imagen 3" descr="Logotipo&#10;&#10;El contenido generado por IA puede ser incorrecto.">
            <a:extLst>
              <a:ext uri="{FF2B5EF4-FFF2-40B4-BE49-F238E27FC236}">
                <a16:creationId xmlns:a16="http://schemas.microsoft.com/office/drawing/2014/main" id="{BCA33B00-C99E-E2EE-9C7D-6309E6EAF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77" y="4764"/>
            <a:ext cx="1148475" cy="521494"/>
          </a:xfrm>
          <a:prstGeom prst="rect">
            <a:avLst/>
          </a:prstGeom>
        </p:spPr>
      </p:pic>
      <p:pic>
        <p:nvPicPr>
          <p:cNvPr id="8" name="Imagen 7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E78F011-04D1-07E8-3154-4FCDB1280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82" y="5170939"/>
            <a:ext cx="419825" cy="30593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59DBCEC-DB70-048B-D21B-CC403B1D55C7}"/>
              </a:ext>
            </a:extLst>
          </p:cNvPr>
          <p:cNvSpPr txBox="1">
            <a:spLocks/>
          </p:cNvSpPr>
          <p:nvPr/>
        </p:nvSpPr>
        <p:spPr>
          <a:xfrm>
            <a:off x="1077119" y="5218210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32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505B2545-7474-6C07-02EF-556C3E530392}"/>
              </a:ext>
            </a:extLst>
          </p:cNvPr>
          <p:cNvSpPr txBox="1">
            <a:spLocks/>
          </p:cNvSpPr>
          <p:nvPr/>
        </p:nvSpPr>
        <p:spPr>
          <a:xfrm>
            <a:off x="160007" y="526259"/>
            <a:ext cx="2697493" cy="1053159"/>
          </a:xfrm>
          <a:prstGeom prst="rect">
            <a:avLst/>
          </a:prstGeom>
        </p:spPr>
        <p:txBody>
          <a:bodyPr vert="horz" wrap="square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r>
              <a:rPr lang="bg-BG" sz="24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ПРИРОДАТА,</a:t>
            </a:r>
            <a:r>
              <a:rPr lang="ru-RU" sz="17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не носи </a:t>
            </a:r>
            <a:r>
              <a:rPr lang="ru-RU" sz="17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растения </a:t>
            </a:r>
            <a:r>
              <a:rPr lang="ru-RU" sz="17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от чужбина</a:t>
            </a:r>
            <a:endParaRPr lang="en-GB" sz="17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720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23B864-A77E-49FF-BAB0-26763A56CF0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99CFA9-82DB-4FD7-91B0-3F2D48CF0D4F}"/>
</file>

<file path=customXml/itemProps3.xml><?xml version="1.0" encoding="utf-8"?>
<ds:datastoreItem xmlns:ds="http://schemas.openxmlformats.org/officeDocument/2006/customXml" ds:itemID="{341A711D-5104-4021-9709-3F23768A5841}">
  <ds:schemaRefs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24a01684-1a2a-406c-9800-227e6ea0d198"/>
    <ds:schemaRef ds:uri="http://purl.org/dc/terms/"/>
    <ds:schemaRef ds:uri="http://schemas.openxmlformats.org/package/2006/metadata/core-properties"/>
    <ds:schemaRef ds:uri="b46b0888-3a4a-41d6-b186-0947ac4cbdb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28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Malillos, Pablo</dc:creator>
  <cp:lastModifiedBy>User</cp:lastModifiedBy>
  <cp:revision>8</cp:revision>
  <dcterms:created xsi:type="dcterms:W3CDTF">2025-04-21T09:37:09Z</dcterms:created>
  <dcterms:modified xsi:type="dcterms:W3CDTF">2025-05-06T15:34:29Z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