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5486400" cy="914400"/>
  <p:notesSz cx="6858000" cy="9144000"/>
  <p:defaultTextStyle>
    <a:defPPr>
      <a:defRPr lang="fr-FR"/>
    </a:defPPr>
    <a:lvl1pPr marL="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1pPr>
    <a:lvl2pPr marL="29910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2pPr>
    <a:lvl3pPr marL="598217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3pPr>
    <a:lvl4pPr marL="897326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4pPr>
    <a:lvl5pPr marL="1196434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5pPr>
    <a:lvl6pPr marL="1495542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6pPr>
    <a:lvl7pPr marL="1794650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7pPr>
    <a:lvl8pPr marL="2093758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8pPr>
    <a:lvl9pPr marL="2392869" algn="l" defTabSz="299109" rtl="0" eaLnBrk="1" latinLnBrk="0" hangingPunct="1">
      <a:defRPr sz="115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9" userDrawn="1">
          <p15:clr>
            <a:srgbClr val="A4A3A4"/>
          </p15:clr>
        </p15:guide>
        <p15:guide id="2" pos="20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2" autoAdjust="0"/>
    <p:restoredTop sz="94694"/>
  </p:normalViewPr>
  <p:slideViewPr>
    <p:cSldViewPr snapToObjects="1" showGuides="1">
      <p:cViewPr varScale="1">
        <p:scale>
          <a:sx n="225" d="100"/>
          <a:sy n="225" d="100"/>
        </p:scale>
        <p:origin x="130" y="1181"/>
      </p:cViewPr>
      <p:guideLst>
        <p:guide orient="horz" pos="529"/>
        <p:guide pos="20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11486" y="284059"/>
            <a:ext cx="4663441" cy="196003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2964" y="518162"/>
            <a:ext cx="3840478" cy="2336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98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97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96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94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934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92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90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895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088009" y="53129"/>
            <a:ext cx="958214" cy="113135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13366" y="53129"/>
            <a:ext cx="2783204" cy="113135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3393" y="587587"/>
            <a:ext cx="4663441" cy="181610"/>
          </a:xfrm>
        </p:spPr>
        <p:txBody>
          <a:bodyPr anchor="t"/>
          <a:lstStyle>
            <a:lvl1pPr algn="l">
              <a:defRPr sz="258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3393" y="387563"/>
            <a:ext cx="4663441" cy="200025"/>
          </a:xfrm>
        </p:spPr>
        <p:txBody>
          <a:bodyPr anchor="b"/>
          <a:lstStyle>
            <a:lvl1pPr marL="0" indent="0">
              <a:buNone/>
              <a:defRPr sz="1294">
                <a:solidFill>
                  <a:schemeClr val="tx1">
                    <a:tint val="75000"/>
                  </a:schemeClr>
                </a:solidFill>
              </a:defRPr>
            </a:lvl1pPr>
            <a:lvl2pPr marL="298693" indent="0">
              <a:buNone/>
              <a:defRPr sz="1151">
                <a:solidFill>
                  <a:schemeClr val="tx1">
                    <a:tint val="75000"/>
                  </a:schemeClr>
                </a:solidFill>
              </a:defRPr>
            </a:lvl2pPr>
            <a:lvl3pPr marL="597386" indent="0">
              <a:buNone/>
              <a:defRPr sz="1007">
                <a:solidFill>
                  <a:schemeClr val="tx1">
                    <a:tint val="75000"/>
                  </a:schemeClr>
                </a:solidFill>
              </a:defRPr>
            </a:lvl3pPr>
            <a:lvl4pPr marL="896080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4pPr>
            <a:lvl5pPr marL="1194772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5pPr>
            <a:lvl6pPr marL="1493465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6pPr>
            <a:lvl7pPr marL="1792158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7pPr>
            <a:lvl8pPr marL="2090851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8pPr>
            <a:lvl9pPr marL="2389546" indent="0">
              <a:buNone/>
              <a:defRPr sz="8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13364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175512" y="309459"/>
            <a:ext cx="1870709" cy="875030"/>
          </a:xfrm>
        </p:spPr>
        <p:txBody>
          <a:bodyPr/>
          <a:lstStyle>
            <a:lvl1pPr>
              <a:defRPr sz="1798"/>
            </a:lvl1pPr>
            <a:lvl2pPr>
              <a:defRPr sz="1582"/>
            </a:lvl2pPr>
            <a:lvl3pPr>
              <a:defRPr sz="1294"/>
            </a:lvl3pPr>
            <a:lvl4pPr>
              <a:defRPr sz="1151"/>
            </a:lvl4pPr>
            <a:lvl5pPr>
              <a:defRPr sz="1151"/>
            </a:lvl5pPr>
            <a:lvl6pPr>
              <a:defRPr sz="1151"/>
            </a:lvl6pPr>
            <a:lvl7pPr>
              <a:defRPr sz="1151"/>
            </a:lvl7pPr>
            <a:lvl8pPr>
              <a:defRPr sz="1151"/>
            </a:lvl8pPr>
            <a:lvl9pPr>
              <a:defRPr sz="115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1" y="204683"/>
            <a:ext cx="2424115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74321" y="289984"/>
            <a:ext cx="2424115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2787020" y="204683"/>
            <a:ext cx="2425063" cy="85302"/>
          </a:xfrm>
        </p:spPr>
        <p:txBody>
          <a:bodyPr anchor="b"/>
          <a:lstStyle>
            <a:lvl1pPr marL="0" indent="0">
              <a:buNone/>
              <a:defRPr sz="1582" b="1"/>
            </a:lvl1pPr>
            <a:lvl2pPr marL="298693" indent="0">
              <a:buNone/>
              <a:defRPr sz="1294" b="1"/>
            </a:lvl2pPr>
            <a:lvl3pPr marL="597386" indent="0">
              <a:buNone/>
              <a:defRPr sz="1151" b="1"/>
            </a:lvl3pPr>
            <a:lvl4pPr marL="896080" indent="0">
              <a:buNone/>
              <a:defRPr sz="1007" b="1"/>
            </a:lvl4pPr>
            <a:lvl5pPr marL="1194772" indent="0">
              <a:buNone/>
              <a:defRPr sz="1007" b="1"/>
            </a:lvl5pPr>
            <a:lvl6pPr marL="1493465" indent="0">
              <a:buNone/>
              <a:defRPr sz="1007" b="1"/>
            </a:lvl6pPr>
            <a:lvl7pPr marL="1792158" indent="0">
              <a:buNone/>
              <a:defRPr sz="1007" b="1"/>
            </a:lvl7pPr>
            <a:lvl8pPr marL="2090851" indent="0">
              <a:buNone/>
              <a:defRPr sz="1007" b="1"/>
            </a:lvl8pPr>
            <a:lvl9pPr marL="2389546" indent="0">
              <a:buNone/>
              <a:defRPr sz="1007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2787020" y="289984"/>
            <a:ext cx="2425063" cy="526838"/>
          </a:xfrm>
        </p:spPr>
        <p:txBody>
          <a:bodyPr/>
          <a:lstStyle>
            <a:lvl1pPr>
              <a:defRPr sz="1582"/>
            </a:lvl1pPr>
            <a:lvl2pPr>
              <a:defRPr sz="1294"/>
            </a:lvl2pPr>
            <a:lvl3pPr>
              <a:defRPr sz="1151"/>
            </a:lvl3pPr>
            <a:lvl4pPr>
              <a:defRPr sz="1007"/>
            </a:lvl4pPr>
            <a:lvl5pPr>
              <a:defRPr sz="1007"/>
            </a:lvl5pPr>
            <a:lvl6pPr>
              <a:defRPr sz="1007"/>
            </a:lvl6pPr>
            <a:lvl7pPr>
              <a:defRPr sz="1007"/>
            </a:lvl7pPr>
            <a:lvl8pPr>
              <a:defRPr sz="1007"/>
            </a:lvl8pPr>
            <a:lvl9pPr>
              <a:defRPr sz="1007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321" y="36408"/>
            <a:ext cx="1804987" cy="154940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45036" y="36408"/>
            <a:ext cx="3067049" cy="780415"/>
          </a:xfrm>
        </p:spPr>
        <p:txBody>
          <a:bodyPr/>
          <a:lstStyle>
            <a:lvl1pPr>
              <a:defRPr sz="2229"/>
            </a:lvl1pPr>
            <a:lvl2pPr>
              <a:defRPr sz="1798"/>
            </a:lvl2pPr>
            <a:lvl3pPr>
              <a:defRPr sz="1582"/>
            </a:lvl3pPr>
            <a:lvl4pPr>
              <a:defRPr sz="1294"/>
            </a:lvl4pPr>
            <a:lvl5pPr>
              <a:defRPr sz="1294"/>
            </a:lvl5pPr>
            <a:lvl6pPr>
              <a:defRPr sz="1294"/>
            </a:lvl6pPr>
            <a:lvl7pPr>
              <a:defRPr sz="1294"/>
            </a:lvl7pPr>
            <a:lvl8pPr>
              <a:defRPr sz="1294"/>
            </a:lvl8pPr>
            <a:lvl9pPr>
              <a:defRPr sz="129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74321" y="191347"/>
            <a:ext cx="1804987" cy="62547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378" y="640081"/>
            <a:ext cx="3291840" cy="75565"/>
          </a:xfrm>
        </p:spPr>
        <p:txBody>
          <a:bodyPr anchor="b"/>
          <a:lstStyle>
            <a:lvl1pPr algn="l">
              <a:defRPr sz="129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075378" y="81705"/>
            <a:ext cx="3291840" cy="548640"/>
          </a:xfrm>
        </p:spPr>
        <p:txBody>
          <a:bodyPr/>
          <a:lstStyle>
            <a:lvl1pPr marL="0" indent="0">
              <a:buNone/>
              <a:defRPr sz="2229"/>
            </a:lvl1pPr>
            <a:lvl2pPr marL="298693" indent="0">
              <a:buNone/>
              <a:defRPr sz="1798"/>
            </a:lvl2pPr>
            <a:lvl3pPr marL="597386" indent="0">
              <a:buNone/>
              <a:defRPr sz="1582"/>
            </a:lvl3pPr>
            <a:lvl4pPr marL="896080" indent="0">
              <a:buNone/>
              <a:defRPr sz="1294"/>
            </a:lvl4pPr>
            <a:lvl5pPr marL="1194772" indent="0">
              <a:buNone/>
              <a:defRPr sz="1294"/>
            </a:lvl5pPr>
            <a:lvl6pPr marL="1493465" indent="0">
              <a:buNone/>
              <a:defRPr sz="1294"/>
            </a:lvl6pPr>
            <a:lvl7pPr marL="1792158" indent="0">
              <a:buNone/>
              <a:defRPr sz="1294"/>
            </a:lvl7pPr>
            <a:lvl8pPr marL="2090851" indent="0">
              <a:buNone/>
              <a:defRPr sz="1294"/>
            </a:lvl8pPr>
            <a:lvl9pPr marL="2389546" indent="0">
              <a:buNone/>
              <a:defRPr sz="129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075378" y="715646"/>
            <a:ext cx="3291840" cy="107315"/>
          </a:xfrm>
        </p:spPr>
        <p:txBody>
          <a:bodyPr/>
          <a:lstStyle>
            <a:lvl1pPr marL="0" indent="0">
              <a:buNone/>
              <a:defRPr sz="863"/>
            </a:lvl1pPr>
            <a:lvl2pPr marL="298693" indent="0">
              <a:buNone/>
              <a:defRPr sz="719"/>
            </a:lvl2pPr>
            <a:lvl3pPr marL="597386" indent="0">
              <a:buNone/>
              <a:defRPr sz="719"/>
            </a:lvl3pPr>
            <a:lvl4pPr marL="896080" indent="0">
              <a:buNone/>
              <a:defRPr sz="503"/>
            </a:lvl4pPr>
            <a:lvl5pPr marL="1194772" indent="0">
              <a:buNone/>
              <a:defRPr sz="503"/>
            </a:lvl5pPr>
            <a:lvl6pPr marL="1493465" indent="0">
              <a:buNone/>
              <a:defRPr sz="503"/>
            </a:lvl6pPr>
            <a:lvl7pPr marL="1792158" indent="0">
              <a:buNone/>
              <a:defRPr sz="503"/>
            </a:lvl7pPr>
            <a:lvl8pPr marL="2090851" indent="0">
              <a:buNone/>
              <a:defRPr sz="503"/>
            </a:lvl8pPr>
            <a:lvl9pPr marL="2389546" indent="0">
              <a:buNone/>
              <a:defRPr sz="503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74322" y="36620"/>
            <a:ext cx="4937762" cy="152400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4322" y="213362"/>
            <a:ext cx="4937762" cy="603462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4323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06/05/2025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74523" y="847514"/>
            <a:ext cx="1737358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931924" y="847514"/>
            <a:ext cx="1280161" cy="4868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8693" rtl="0" eaLnBrk="1" latinLnBrk="0" hangingPunct="1">
        <a:spcBef>
          <a:spcPct val="0"/>
        </a:spcBef>
        <a:buNone/>
        <a:defRPr sz="2876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24019" indent="-224019" algn="l" defTabSz="298693" rtl="0" eaLnBrk="1" latinLnBrk="0" hangingPunct="1">
        <a:spcBef>
          <a:spcPct val="20000"/>
        </a:spcBef>
        <a:buFont typeface="Arial"/>
        <a:buChar char="•"/>
        <a:defRPr sz="2229" kern="1200">
          <a:solidFill>
            <a:schemeClr val="tx1"/>
          </a:solidFill>
          <a:latin typeface="+mn-lt"/>
          <a:ea typeface="+mn-ea"/>
          <a:cs typeface="+mn-cs"/>
        </a:defRPr>
      </a:lvl1pPr>
      <a:lvl2pPr marL="485375" indent="-186683" algn="l" defTabSz="298693" rtl="0" eaLnBrk="1" latinLnBrk="0" hangingPunct="1">
        <a:spcBef>
          <a:spcPct val="20000"/>
        </a:spcBef>
        <a:buFont typeface="Arial"/>
        <a:buChar char="–"/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746732" indent="-149347" algn="l" defTabSz="298693" rtl="0" eaLnBrk="1" latinLnBrk="0" hangingPunct="1">
        <a:spcBef>
          <a:spcPct val="20000"/>
        </a:spcBef>
        <a:buFont typeface="Arial"/>
        <a:buChar char="•"/>
        <a:defRPr sz="1582" kern="1200">
          <a:solidFill>
            <a:schemeClr val="tx1"/>
          </a:solidFill>
          <a:latin typeface="+mn-lt"/>
          <a:ea typeface="+mn-ea"/>
          <a:cs typeface="+mn-cs"/>
        </a:defRPr>
      </a:lvl3pPr>
      <a:lvl4pPr marL="1045426" indent="-149347" algn="l" defTabSz="298693" rtl="0" eaLnBrk="1" latinLnBrk="0" hangingPunct="1">
        <a:spcBef>
          <a:spcPct val="20000"/>
        </a:spcBef>
        <a:buFont typeface="Arial"/>
        <a:buChar char="–"/>
        <a:defRPr sz="1294" kern="1200">
          <a:solidFill>
            <a:schemeClr val="tx1"/>
          </a:solidFill>
          <a:latin typeface="+mn-lt"/>
          <a:ea typeface="+mn-ea"/>
          <a:cs typeface="+mn-cs"/>
        </a:defRPr>
      </a:lvl4pPr>
      <a:lvl5pPr marL="1344119" indent="-149347" algn="l" defTabSz="298693" rtl="0" eaLnBrk="1" latinLnBrk="0" hangingPunct="1">
        <a:spcBef>
          <a:spcPct val="20000"/>
        </a:spcBef>
        <a:buFont typeface="Arial"/>
        <a:buChar char="»"/>
        <a:defRPr sz="1294" kern="1200">
          <a:solidFill>
            <a:schemeClr val="tx1"/>
          </a:solidFill>
          <a:latin typeface="+mn-lt"/>
          <a:ea typeface="+mn-ea"/>
          <a:cs typeface="+mn-cs"/>
        </a:defRPr>
      </a:lvl5pPr>
      <a:lvl6pPr marL="1642813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6pPr>
      <a:lvl7pPr marL="1941505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7pPr>
      <a:lvl8pPr marL="2240198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8pPr>
      <a:lvl9pPr marL="2538890" indent="-149347" algn="l" defTabSz="298693" rtl="0" eaLnBrk="1" latinLnBrk="0" hangingPunct="1">
        <a:spcBef>
          <a:spcPct val="20000"/>
        </a:spcBef>
        <a:buFont typeface="Arial"/>
        <a:buChar char="•"/>
        <a:defRPr sz="12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1pPr>
      <a:lvl2pPr marL="298693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2pPr>
      <a:lvl3pPr marL="59738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3pPr>
      <a:lvl4pPr marL="896080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4pPr>
      <a:lvl5pPr marL="1194772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5pPr>
      <a:lvl6pPr marL="1493465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6pPr>
      <a:lvl7pPr marL="1792158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7pPr>
      <a:lvl8pPr marL="2090851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8pPr>
      <a:lvl9pPr marL="2389546" algn="l" defTabSz="298693" rtl="0" eaLnBrk="1" latinLnBrk="0" hangingPunct="1">
        <a:defRPr sz="11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Forma&#10;&#10;El contenido generado por IA puede ser incorrecto.">
            <a:extLst>
              <a:ext uri="{FF2B5EF4-FFF2-40B4-BE49-F238E27FC236}">
                <a16:creationId xmlns:a16="http://schemas.microsoft.com/office/drawing/2014/main" id="{D74A7543-B65B-3EFB-B309-558782045D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486400" cy="914401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E656518A-3718-9834-C2D7-C986B0284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8699" y="291502"/>
            <a:ext cx="508407" cy="370488"/>
          </a:xfrm>
          <a:prstGeom prst="rect">
            <a:avLst/>
          </a:prstGeom>
        </p:spPr>
      </p:pic>
      <p:pic>
        <p:nvPicPr>
          <p:cNvPr id="5" name="Imagen 4" descr="Logotipo&#10;&#10;El contenido generado por IA puede ser incorrecto.">
            <a:extLst>
              <a:ext uri="{FF2B5EF4-FFF2-40B4-BE49-F238E27FC236}">
                <a16:creationId xmlns:a16="http://schemas.microsoft.com/office/drawing/2014/main" id="{37E63A16-01F2-9C52-9B1D-E6C7803DF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1046" y="12476"/>
            <a:ext cx="1958811" cy="88944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2330FE2A-D989-DC6E-EBA7-3269805CA5A1}"/>
              </a:ext>
            </a:extLst>
          </p:cNvPr>
          <p:cNvSpPr txBox="1">
            <a:spLocks/>
          </p:cNvSpPr>
          <p:nvPr/>
        </p:nvSpPr>
        <p:spPr>
          <a:xfrm>
            <a:off x="0" y="319962"/>
            <a:ext cx="2683892" cy="37241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1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3341921-8FEF-46A0-821C-ACF5395AB9A8}"/>
</file>

<file path=customXml/itemProps2.xml><?xml version="1.0" encoding="utf-8"?>
<ds:datastoreItem xmlns:ds="http://schemas.openxmlformats.org/officeDocument/2006/customXml" ds:itemID="{6974FD50-1980-4550-A36A-24BB672F6CD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F3373F3-9788-414E-9C8A-CE3E640A6BA9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2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User</cp:lastModifiedBy>
  <cp:revision>36</cp:revision>
  <dcterms:created xsi:type="dcterms:W3CDTF">2023-07-25T13:09:41Z</dcterms:created>
  <dcterms:modified xsi:type="dcterms:W3CDTF">2025-05-06T15:35:17Z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