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8" r:id="rId5"/>
  </p:sldIdLst>
  <p:sldSz cx="2857500" cy="2381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1"/>
    <p:restoredTop sz="94694"/>
  </p:normalViewPr>
  <p:slideViewPr>
    <p:cSldViewPr snapToGrid="0">
      <p:cViewPr varScale="1">
        <p:scale>
          <a:sx n="225" d="100"/>
          <a:sy n="225" d="100"/>
        </p:scale>
        <p:origin x="2035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313" y="389709"/>
            <a:ext cx="2428875" cy="829028"/>
          </a:xfrm>
        </p:spPr>
        <p:txBody>
          <a:bodyPr anchor="b"/>
          <a:lstStyle>
            <a:lvl1pPr algn="ctr"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88" y="1250708"/>
            <a:ext cx="2143125" cy="574917"/>
          </a:xfrm>
        </p:spPr>
        <p:txBody>
          <a:bodyPr/>
          <a:lstStyle>
            <a:lvl1pPr marL="0" indent="0" algn="ctr">
              <a:buNone/>
              <a:defRPr sz="750"/>
            </a:lvl1pPr>
            <a:lvl2pPr marL="142875" indent="0" algn="ctr">
              <a:buNone/>
              <a:defRPr sz="625"/>
            </a:lvl2pPr>
            <a:lvl3pPr marL="285750" indent="0" algn="ctr">
              <a:buNone/>
              <a:defRPr sz="563"/>
            </a:lvl3pPr>
            <a:lvl4pPr marL="428625" indent="0" algn="ctr">
              <a:buNone/>
              <a:defRPr sz="500"/>
            </a:lvl4pPr>
            <a:lvl5pPr marL="571500" indent="0" algn="ctr">
              <a:buNone/>
              <a:defRPr sz="500"/>
            </a:lvl5pPr>
            <a:lvl6pPr marL="714375" indent="0" algn="ctr">
              <a:buNone/>
              <a:defRPr sz="500"/>
            </a:lvl6pPr>
            <a:lvl7pPr marL="857250" indent="0" algn="ctr">
              <a:buNone/>
              <a:defRPr sz="500"/>
            </a:lvl7pPr>
            <a:lvl8pPr marL="1000125" indent="0" algn="ctr">
              <a:buNone/>
              <a:defRPr sz="500"/>
            </a:lvl8pPr>
            <a:lvl9pPr marL="1143000" indent="0" algn="ctr">
              <a:buNone/>
              <a:defRPr sz="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3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076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44899" y="126780"/>
            <a:ext cx="616148" cy="201799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6453" y="126780"/>
            <a:ext cx="1812727" cy="201799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71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908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65" y="593659"/>
            <a:ext cx="2464594" cy="990534"/>
          </a:xfrm>
        </p:spPr>
        <p:txBody>
          <a:bodyPr anchor="b"/>
          <a:lstStyle>
            <a:lvl1pPr>
              <a:defRPr sz="1875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965" y="1593564"/>
            <a:ext cx="2464594" cy="520898"/>
          </a:xfrm>
        </p:spPr>
        <p:txBody>
          <a:bodyPr/>
          <a:lstStyle>
            <a:lvl1pPr marL="0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1pPr>
            <a:lvl2pPr marL="142875" indent="0">
              <a:buNone/>
              <a:defRPr sz="625">
                <a:solidFill>
                  <a:schemeClr val="tx1">
                    <a:tint val="82000"/>
                  </a:schemeClr>
                </a:solidFill>
              </a:defRPr>
            </a:lvl2pPr>
            <a:lvl3pPr marL="285750" indent="0">
              <a:buNone/>
              <a:defRPr sz="563">
                <a:solidFill>
                  <a:schemeClr val="tx1">
                    <a:tint val="82000"/>
                  </a:schemeClr>
                </a:solidFill>
              </a:defRPr>
            </a:lvl3pPr>
            <a:lvl4pPr marL="4286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4pPr>
            <a:lvl5pPr marL="5715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5pPr>
            <a:lvl6pPr marL="71437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6pPr>
            <a:lvl7pPr marL="85725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7pPr>
            <a:lvl8pPr marL="1000125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8pPr>
            <a:lvl9pPr marL="1143000" indent="0">
              <a:buNone/>
              <a:defRPr sz="5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72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453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609" y="633898"/>
            <a:ext cx="1214438" cy="151088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53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26780"/>
            <a:ext cx="2464594" cy="46026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826" y="583737"/>
            <a:ext cx="1208856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6826" y="869818"/>
            <a:ext cx="1208856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46609" y="583737"/>
            <a:ext cx="1214810" cy="286081"/>
          </a:xfrm>
        </p:spPr>
        <p:txBody>
          <a:bodyPr anchor="b"/>
          <a:lstStyle>
            <a:lvl1pPr marL="0" indent="0">
              <a:buNone/>
              <a:defRPr sz="750" b="1"/>
            </a:lvl1pPr>
            <a:lvl2pPr marL="142875" indent="0">
              <a:buNone/>
              <a:defRPr sz="625" b="1"/>
            </a:lvl2pPr>
            <a:lvl3pPr marL="285750" indent="0">
              <a:buNone/>
              <a:defRPr sz="563" b="1"/>
            </a:lvl3pPr>
            <a:lvl4pPr marL="428625" indent="0">
              <a:buNone/>
              <a:defRPr sz="500" b="1"/>
            </a:lvl4pPr>
            <a:lvl5pPr marL="571500" indent="0">
              <a:buNone/>
              <a:defRPr sz="500" b="1"/>
            </a:lvl5pPr>
            <a:lvl6pPr marL="714375" indent="0">
              <a:buNone/>
              <a:defRPr sz="500" b="1"/>
            </a:lvl6pPr>
            <a:lvl7pPr marL="857250" indent="0">
              <a:buNone/>
              <a:defRPr sz="500" b="1"/>
            </a:lvl7pPr>
            <a:lvl8pPr marL="1000125" indent="0">
              <a:buNone/>
              <a:defRPr sz="500" b="1"/>
            </a:lvl8pPr>
            <a:lvl9pPr marL="1143000" indent="0">
              <a:buNone/>
              <a:defRPr sz="5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46609" y="869818"/>
            <a:ext cx="1214810" cy="127937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41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500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69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810" y="342856"/>
            <a:ext cx="1446609" cy="1692231"/>
          </a:xfrm>
        </p:spPr>
        <p:txBody>
          <a:bodyPr/>
          <a:lstStyle>
            <a:lvl1pPr>
              <a:defRPr sz="1000"/>
            </a:lvl1pPr>
            <a:lvl2pPr>
              <a:defRPr sz="875"/>
            </a:lvl2pPr>
            <a:lvl3pPr>
              <a:defRPr sz="750"/>
            </a:lvl3pPr>
            <a:lvl4pPr>
              <a:defRPr sz="625"/>
            </a:lvl4pPr>
            <a:lvl5pPr>
              <a:defRPr sz="625"/>
            </a:lvl5pPr>
            <a:lvl6pPr>
              <a:defRPr sz="625"/>
            </a:lvl6pPr>
            <a:lvl7pPr>
              <a:defRPr sz="625"/>
            </a:lvl7pPr>
            <a:lvl8pPr>
              <a:defRPr sz="625"/>
            </a:lvl8pPr>
            <a:lvl9pPr>
              <a:defRPr sz="62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52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25" y="158750"/>
            <a:ext cx="921618" cy="555625"/>
          </a:xfrm>
        </p:spPr>
        <p:txBody>
          <a:bodyPr anchor="b"/>
          <a:lstStyle>
            <a:lvl1pPr>
              <a:defRPr sz="1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810" y="342856"/>
            <a:ext cx="1446609" cy="1692231"/>
          </a:xfrm>
        </p:spPr>
        <p:txBody>
          <a:bodyPr anchor="t"/>
          <a:lstStyle>
            <a:lvl1pPr marL="0" indent="0">
              <a:buNone/>
              <a:defRPr sz="1000"/>
            </a:lvl1pPr>
            <a:lvl2pPr marL="142875" indent="0">
              <a:buNone/>
              <a:defRPr sz="875"/>
            </a:lvl2pPr>
            <a:lvl3pPr marL="285750" indent="0">
              <a:buNone/>
              <a:defRPr sz="750"/>
            </a:lvl3pPr>
            <a:lvl4pPr marL="428625" indent="0">
              <a:buNone/>
              <a:defRPr sz="625"/>
            </a:lvl4pPr>
            <a:lvl5pPr marL="571500" indent="0">
              <a:buNone/>
              <a:defRPr sz="625"/>
            </a:lvl5pPr>
            <a:lvl6pPr marL="714375" indent="0">
              <a:buNone/>
              <a:defRPr sz="625"/>
            </a:lvl6pPr>
            <a:lvl7pPr marL="857250" indent="0">
              <a:buNone/>
              <a:defRPr sz="625"/>
            </a:lvl7pPr>
            <a:lvl8pPr marL="1000125" indent="0">
              <a:buNone/>
              <a:defRPr sz="625"/>
            </a:lvl8pPr>
            <a:lvl9pPr marL="1143000" indent="0">
              <a:buNone/>
              <a:defRPr sz="62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825" y="714375"/>
            <a:ext cx="921618" cy="1323468"/>
          </a:xfrm>
        </p:spPr>
        <p:txBody>
          <a:bodyPr/>
          <a:lstStyle>
            <a:lvl1pPr marL="0" indent="0">
              <a:buNone/>
              <a:defRPr sz="500"/>
            </a:lvl1pPr>
            <a:lvl2pPr marL="142875" indent="0">
              <a:buNone/>
              <a:defRPr sz="438"/>
            </a:lvl2pPr>
            <a:lvl3pPr marL="285750" indent="0">
              <a:buNone/>
              <a:defRPr sz="375"/>
            </a:lvl3pPr>
            <a:lvl4pPr marL="428625" indent="0">
              <a:buNone/>
              <a:defRPr sz="313"/>
            </a:lvl4pPr>
            <a:lvl5pPr marL="571500" indent="0">
              <a:buNone/>
              <a:defRPr sz="313"/>
            </a:lvl5pPr>
            <a:lvl6pPr marL="714375" indent="0">
              <a:buNone/>
              <a:defRPr sz="313"/>
            </a:lvl6pPr>
            <a:lvl7pPr marL="857250" indent="0">
              <a:buNone/>
              <a:defRPr sz="313"/>
            </a:lvl7pPr>
            <a:lvl8pPr marL="1000125" indent="0">
              <a:buNone/>
              <a:defRPr sz="313"/>
            </a:lvl8pPr>
            <a:lvl9pPr marL="1143000" indent="0">
              <a:buNone/>
              <a:defRPr sz="31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9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6453" y="126780"/>
            <a:ext cx="2464594" cy="460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53" y="633898"/>
            <a:ext cx="2464594" cy="15108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453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2236EC-E5EE-D948-A280-99390B6F9713}" type="datetimeFigureOut">
              <a:rPr lang="en-GB" smtClean="0"/>
              <a:t>06/05/2025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46547" y="2207066"/>
            <a:ext cx="964406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18109" y="2207066"/>
            <a:ext cx="642938" cy="126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37FCC1-76CE-0645-BD5B-3FC56DCFF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5750" rtl="0" eaLnBrk="1" latinLnBrk="0" hangingPunct="1">
        <a:lnSpc>
          <a:spcPct val="90000"/>
        </a:lnSpc>
        <a:spcBef>
          <a:spcPct val="0"/>
        </a:spcBef>
        <a:buNone/>
        <a:defRPr sz="13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438" indent="-71438" algn="l" defTabSz="285750" rtl="0" eaLnBrk="1" latinLnBrk="0" hangingPunct="1">
        <a:lnSpc>
          <a:spcPct val="90000"/>
        </a:lnSpc>
        <a:spcBef>
          <a:spcPts val="313"/>
        </a:spcBef>
        <a:buFont typeface="Arial" panose="020B0604020202020204" pitchFamily="34" charset="0"/>
        <a:buChar char="•"/>
        <a:defRPr sz="875" kern="1200">
          <a:solidFill>
            <a:schemeClr val="tx1"/>
          </a:solidFill>
          <a:latin typeface="+mn-lt"/>
          <a:ea typeface="+mn-ea"/>
          <a:cs typeface="+mn-cs"/>
        </a:defRPr>
      </a:lvl1pPr>
      <a:lvl2pPr marL="2143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625" kern="1200">
          <a:solidFill>
            <a:schemeClr val="tx1"/>
          </a:solidFill>
          <a:latin typeface="+mn-lt"/>
          <a:ea typeface="+mn-ea"/>
          <a:cs typeface="+mn-cs"/>
        </a:defRPr>
      </a:lvl3pPr>
      <a:lvl4pPr marL="5000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6429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8581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92868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71563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214438" indent="-71438" algn="l" defTabSz="285750" rtl="0" eaLnBrk="1" latinLnBrk="0" hangingPunct="1">
        <a:lnSpc>
          <a:spcPct val="90000"/>
        </a:lnSpc>
        <a:spcBef>
          <a:spcPts val="156"/>
        </a:spcBef>
        <a:buFont typeface="Arial" panose="020B0604020202020204" pitchFamily="34" charset="0"/>
        <a:buChar char="•"/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2pPr>
      <a:lvl3pPr marL="2857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3pPr>
      <a:lvl4pPr marL="4286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4pPr>
      <a:lvl5pPr marL="5715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5pPr>
      <a:lvl6pPr marL="71437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6pPr>
      <a:lvl7pPr marL="85725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7pPr>
      <a:lvl8pPr marL="1000125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8pPr>
      <a:lvl9pPr marL="1143000" algn="l" defTabSz="285750" rtl="0" eaLnBrk="1" latinLnBrk="0" hangingPunct="1">
        <a:defRPr sz="5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pequeño, juguete&#10;&#10;El contenido generado por IA puede ser incorrecto.">
            <a:extLst>
              <a:ext uri="{FF2B5EF4-FFF2-40B4-BE49-F238E27FC236}">
                <a16:creationId xmlns:a16="http://schemas.microsoft.com/office/drawing/2014/main" id="{C8D5B448-9772-649E-959F-48D73CEE9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57500" cy="238125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3B88AAC-A05D-D7BE-EBFC-EB2C2FB385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800" y="1921236"/>
            <a:ext cx="273600" cy="19937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88725D6-F386-7ADC-4EA0-8BD878281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3" y="-17728"/>
            <a:ext cx="1129832" cy="513028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653CC0-5B74-7DC6-E4A5-FAB65145D01A}"/>
              </a:ext>
            </a:extLst>
          </p:cNvPr>
          <p:cNvSpPr txBox="1">
            <a:spLocks/>
          </p:cNvSpPr>
          <p:nvPr/>
        </p:nvSpPr>
        <p:spPr>
          <a:xfrm>
            <a:off x="42863" y="1649695"/>
            <a:ext cx="1405082" cy="286288"/>
          </a:xfrm>
          <a:prstGeom prst="rect">
            <a:avLst/>
          </a:prstGeom>
          <a:noFill/>
        </p:spPr>
        <p:txBody>
          <a:bodyPr wrap="square">
            <a:normAutofit fontScale="32500" lnSpcReduction="20000"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AF434C9E-3691-9822-2C33-D58039635A50}"/>
              </a:ext>
            </a:extLst>
          </p:cNvPr>
          <p:cNvSpPr txBox="1">
            <a:spLocks/>
          </p:cNvSpPr>
          <p:nvPr/>
        </p:nvSpPr>
        <p:spPr>
          <a:xfrm>
            <a:off x="153681" y="483873"/>
            <a:ext cx="1337128" cy="1239583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4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СЪХРАНИ ПРИРОДАТА,</a:t>
            </a:r>
            <a:r>
              <a:rPr lang="en-GB" sz="14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/>
            </a:r>
            <a:br>
              <a:rPr lang="en-GB" sz="1400" b="1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не носи растения от чужбина</a:t>
            </a:r>
            <a:endParaRPr lang="en-GB" sz="18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3101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1526B88-AA07-4652-87F5-042E7278B14D}">
  <ds:schemaRefs>
    <ds:schemaRef ds:uri="http://purl.org/dc/dcmitype/"/>
    <ds:schemaRef ds:uri="b46b0888-3a4a-41d6-b186-0947ac4cbdb1"/>
    <ds:schemaRef ds:uri="http://www.w3.org/XML/1998/namespace"/>
    <ds:schemaRef ds:uri="24a01684-1a2a-406c-9800-227e6ea0d198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D737570-A0DE-4FA0-95CB-254288CB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FBF9BD-8470-4EA7-848A-333321BE5C3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Roboto</vt:lpstr>
      <vt:lpstr>Roboto Medium</vt:lpstr>
      <vt:lpstr>Roboto Th</vt:lpstr>
      <vt:lpstr>Tema de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Malillos, Pablo</dc:creator>
  <cp:lastModifiedBy>User</cp:lastModifiedBy>
  <cp:revision>9</cp:revision>
  <dcterms:created xsi:type="dcterms:W3CDTF">2025-04-21T09:33:56Z</dcterms:created>
  <dcterms:modified xsi:type="dcterms:W3CDTF">2025-05-06T15:33:59Z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