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8" d="100"/>
          <a:sy n="28" d="100"/>
        </p:scale>
        <p:origin x="23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25/04/2025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Vous voyagez </a:t>
            </a:r>
            <a:br>
              <a:rPr lang="fr-FR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</a:br>
            <a:r>
              <a:rPr lang="fr-FR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en dehors de l’UE?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0" y="13328434"/>
            <a:ext cx="13716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fr-FR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Prenez autant de photos que vous voulez </a:t>
            </a:r>
            <a:br>
              <a:rPr lang="fr-FR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fr-FR" sz="7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 vos plantes préférées ...</a:t>
            </a: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174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fr-FR" sz="8800" b="1" i="0" u="none" strike="noStrike" baseline="30000" dirty="0">
                <a:latin typeface="Roboto Medium" panose="02000000000000000000" pitchFamily="2" charset="0"/>
              </a:rPr>
              <a:t>... mais ne les ramenez pas</a:t>
            </a:r>
            <a:br>
              <a:rPr lang="fr-FR" sz="8800" b="1" i="0" u="none" strike="noStrike" baseline="30000" dirty="0">
                <a:latin typeface="Roboto Medium" panose="02000000000000000000" pitchFamily="2" charset="0"/>
              </a:rPr>
            </a:br>
            <a:r>
              <a:rPr lang="fr-FR" sz="8800" b="1" i="0" u="none" strike="noStrike" baseline="30000" dirty="0">
                <a:latin typeface="Roboto Medium" panose="02000000000000000000" pitchFamily="2" charset="0"/>
              </a:rPr>
              <a:t>     avec vous.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0" y="13225346"/>
            <a:ext cx="13716000" cy="3980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fr-fr" sz="88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Vous risquez de disséminer de </a:t>
            </a:r>
            <a:b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fr-fr" sz="88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nouveaux organismes nuisibles en les emportant  </a:t>
            </a:r>
            <a:br>
              <a:rPr lang="fr-fr" sz="88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fr-fr" sz="88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dans vos bagages.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2422817" y="770806"/>
            <a:ext cx="887036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PRÉSERVEZ LA SANTÉ DE LA NATURE,</a:t>
            </a:r>
            <a:br>
              <a:rPr lang="fr-fr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fr-fr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ne ramenez pas de plantes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42AB0B2-4A9B-4483-B422-AE0EF24D87FF}"/>
</file>

<file path=customXml/itemProps2.xml><?xml version="1.0" encoding="utf-8"?>
<ds:datastoreItem xmlns:ds="http://schemas.openxmlformats.org/officeDocument/2006/customXml" ds:itemID="{8ECF9C12-8D7E-4405-8520-EE275365C40B}"/>
</file>

<file path=customXml/itemProps3.xml><?xml version="1.0" encoding="utf-8"?>
<ds:datastoreItem xmlns:ds="http://schemas.openxmlformats.org/officeDocument/2006/customXml" ds:itemID="{F185EA07-C8AB-40B5-A8F1-FB5BB49ACBE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64</Words>
  <Application>Microsoft Office PowerPoint</Application>
  <PresentationFormat>Personalizado</PresentationFormat>
  <Paragraphs>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José García Ruiz</cp:lastModifiedBy>
  <cp:revision>7</cp:revision>
  <dcterms:created xsi:type="dcterms:W3CDTF">2025-04-24T08:29:27Z</dcterms:created>
  <dcterms:modified xsi:type="dcterms:W3CDTF">2025-04-25T11:04:42Z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