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FD83C5A6-44E2-4C09-889A-FD9F66F203D3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