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A74071-887D-4963-8B96-B00230A0174F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2025-04-23T18:22:39Z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