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>
        <p:scale>
          <a:sx n="50" d="100"/>
          <a:sy n="50" d="100"/>
        </p:scale>
        <p:origin x="3438" y="73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20DE43-5DC1-4165-BA4D-A72DEB871FE0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