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>
        <p:scale>
          <a:sx n="400" d="100"/>
          <a:sy n="400" d="100"/>
        </p:scale>
        <p:origin x="3156" y="546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54335"/>
            <a:ext cx="1714500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KEEP NATURE HEALTHY,</a:t>
            </a:r>
            <a:b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r-FR" sz="22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don’t</a:t>
            </a:r>
            <a:r>
              <a:rPr lang="fr-FR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22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bring</a:t>
            </a:r>
            <a:br>
              <a:rPr lang="fr-FR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r-FR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plants home</a:t>
            </a:r>
            <a:endParaRPr lang="fr-FR" sz="2200" b="1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B4CAE6D-182B-4599-AF28-23F158FBE47F}"/>
</file>

<file path=customXml/itemProps2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12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KEEP NATURE HEALTHY, don’t bring plants home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35</cp:revision>
  <dcterms:created xsi:type="dcterms:W3CDTF">2023-07-25T13:09:41Z</dcterms:created>
  <dcterms:modified xsi:type="dcterms:W3CDTF">2025-04-23T17:10:35Z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