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7396163" cy="914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0"/>
    <p:restoredTop sz="94694"/>
  </p:normalViewPr>
  <p:slideViewPr>
    <p:cSldViewPr snapToGrid="0">
      <p:cViewPr varScale="1">
        <p:scale>
          <a:sx n="147" d="100"/>
          <a:sy n="147" d="100"/>
        </p:scale>
        <p:origin x="120" y="10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4521" y="149648"/>
            <a:ext cx="5547122" cy="318347"/>
          </a:xfrm>
        </p:spPr>
        <p:txBody>
          <a:bodyPr anchor="b"/>
          <a:lstStyle>
            <a:lvl1pPr algn="ctr">
              <a:defRPr sz="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24521" y="480272"/>
            <a:ext cx="5547122" cy="220768"/>
          </a:xfrm>
        </p:spPr>
        <p:txBody>
          <a:bodyPr/>
          <a:lstStyle>
            <a:lvl1pPr marL="0" indent="0" algn="ctr">
              <a:buNone/>
              <a:defRPr sz="320"/>
            </a:lvl1pPr>
            <a:lvl2pPr marL="60945" indent="0" algn="ctr">
              <a:buNone/>
              <a:defRPr sz="267"/>
            </a:lvl2pPr>
            <a:lvl3pPr marL="121890" indent="0" algn="ctr">
              <a:buNone/>
              <a:defRPr sz="240"/>
            </a:lvl3pPr>
            <a:lvl4pPr marL="182834" indent="0" algn="ctr">
              <a:buNone/>
              <a:defRPr sz="213"/>
            </a:lvl4pPr>
            <a:lvl5pPr marL="243779" indent="0" algn="ctr">
              <a:buNone/>
              <a:defRPr sz="213"/>
            </a:lvl5pPr>
            <a:lvl6pPr marL="304724" indent="0" algn="ctr">
              <a:buNone/>
              <a:defRPr sz="213"/>
            </a:lvl6pPr>
            <a:lvl7pPr marL="365669" indent="0" algn="ctr">
              <a:buNone/>
              <a:defRPr sz="213"/>
            </a:lvl7pPr>
            <a:lvl8pPr marL="426613" indent="0" algn="ctr">
              <a:buNone/>
              <a:defRPr sz="213"/>
            </a:lvl8pPr>
            <a:lvl9pPr marL="487558" indent="0" algn="ctr">
              <a:buNone/>
              <a:defRPr sz="213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4439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825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292879" y="48683"/>
            <a:ext cx="1594798" cy="77491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486" y="48683"/>
            <a:ext cx="4691941" cy="774912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790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5000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634" y="227965"/>
            <a:ext cx="6379191" cy="380365"/>
          </a:xfrm>
        </p:spPr>
        <p:txBody>
          <a:bodyPr anchor="b"/>
          <a:lstStyle>
            <a:lvl1pPr>
              <a:defRPr sz="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634" y="611928"/>
            <a:ext cx="6379191" cy="200025"/>
          </a:xfrm>
        </p:spPr>
        <p:txBody>
          <a:bodyPr/>
          <a:lstStyle>
            <a:lvl1pPr marL="0" indent="0">
              <a:buNone/>
              <a:defRPr sz="320">
                <a:solidFill>
                  <a:schemeClr val="tx1">
                    <a:tint val="82000"/>
                  </a:schemeClr>
                </a:solidFill>
              </a:defRPr>
            </a:lvl1pPr>
            <a:lvl2pPr marL="60945" indent="0">
              <a:buNone/>
              <a:defRPr sz="267">
                <a:solidFill>
                  <a:schemeClr val="tx1">
                    <a:tint val="82000"/>
                  </a:schemeClr>
                </a:solidFill>
              </a:defRPr>
            </a:lvl2pPr>
            <a:lvl3pPr marL="121890" indent="0">
              <a:buNone/>
              <a:defRPr sz="240">
                <a:solidFill>
                  <a:schemeClr val="tx1">
                    <a:tint val="82000"/>
                  </a:schemeClr>
                </a:solidFill>
              </a:defRPr>
            </a:lvl3pPr>
            <a:lvl4pPr marL="182834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4pPr>
            <a:lvl5pPr marL="243779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5pPr>
            <a:lvl6pPr marL="304724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6pPr>
            <a:lvl7pPr marL="365669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7pPr>
            <a:lvl8pPr marL="426613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8pPr>
            <a:lvl9pPr marL="487558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9092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486" y="243417"/>
            <a:ext cx="3143369" cy="58017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44308" y="243417"/>
            <a:ext cx="3143369" cy="58017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7573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449" y="48683"/>
            <a:ext cx="6379191" cy="176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9450" y="224155"/>
            <a:ext cx="3128923" cy="109855"/>
          </a:xfrm>
        </p:spPr>
        <p:txBody>
          <a:bodyPr anchor="b"/>
          <a:lstStyle>
            <a:lvl1pPr marL="0" indent="0">
              <a:buNone/>
              <a:defRPr sz="320" b="1"/>
            </a:lvl1pPr>
            <a:lvl2pPr marL="60945" indent="0">
              <a:buNone/>
              <a:defRPr sz="267" b="1"/>
            </a:lvl2pPr>
            <a:lvl3pPr marL="121890" indent="0">
              <a:buNone/>
              <a:defRPr sz="240" b="1"/>
            </a:lvl3pPr>
            <a:lvl4pPr marL="182834" indent="0">
              <a:buNone/>
              <a:defRPr sz="213" b="1"/>
            </a:lvl4pPr>
            <a:lvl5pPr marL="243779" indent="0">
              <a:buNone/>
              <a:defRPr sz="213" b="1"/>
            </a:lvl5pPr>
            <a:lvl6pPr marL="304724" indent="0">
              <a:buNone/>
              <a:defRPr sz="213" b="1"/>
            </a:lvl6pPr>
            <a:lvl7pPr marL="365669" indent="0">
              <a:buNone/>
              <a:defRPr sz="213" b="1"/>
            </a:lvl7pPr>
            <a:lvl8pPr marL="426613" indent="0">
              <a:buNone/>
              <a:defRPr sz="213" b="1"/>
            </a:lvl8pPr>
            <a:lvl9pPr marL="487558" indent="0">
              <a:buNone/>
              <a:defRPr sz="213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450" y="334010"/>
            <a:ext cx="3128923" cy="49127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44307" y="224155"/>
            <a:ext cx="3144333" cy="109855"/>
          </a:xfrm>
        </p:spPr>
        <p:txBody>
          <a:bodyPr anchor="b"/>
          <a:lstStyle>
            <a:lvl1pPr marL="0" indent="0">
              <a:buNone/>
              <a:defRPr sz="320" b="1"/>
            </a:lvl1pPr>
            <a:lvl2pPr marL="60945" indent="0">
              <a:buNone/>
              <a:defRPr sz="267" b="1"/>
            </a:lvl2pPr>
            <a:lvl3pPr marL="121890" indent="0">
              <a:buNone/>
              <a:defRPr sz="240" b="1"/>
            </a:lvl3pPr>
            <a:lvl4pPr marL="182834" indent="0">
              <a:buNone/>
              <a:defRPr sz="213" b="1"/>
            </a:lvl4pPr>
            <a:lvl5pPr marL="243779" indent="0">
              <a:buNone/>
              <a:defRPr sz="213" b="1"/>
            </a:lvl5pPr>
            <a:lvl6pPr marL="304724" indent="0">
              <a:buNone/>
              <a:defRPr sz="213" b="1"/>
            </a:lvl6pPr>
            <a:lvl7pPr marL="365669" indent="0">
              <a:buNone/>
              <a:defRPr sz="213" b="1"/>
            </a:lvl7pPr>
            <a:lvl8pPr marL="426613" indent="0">
              <a:buNone/>
              <a:defRPr sz="213" b="1"/>
            </a:lvl8pPr>
            <a:lvl9pPr marL="487558" indent="0">
              <a:buNone/>
              <a:defRPr sz="213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44307" y="334010"/>
            <a:ext cx="3144333" cy="49127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3438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4258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0363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450" y="60960"/>
            <a:ext cx="2385455" cy="213360"/>
          </a:xfrm>
        </p:spPr>
        <p:txBody>
          <a:bodyPr anchor="b"/>
          <a:lstStyle>
            <a:lvl1pPr>
              <a:defRPr sz="427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4332" y="131657"/>
            <a:ext cx="3744308" cy="649817"/>
          </a:xfrm>
        </p:spPr>
        <p:txBody>
          <a:bodyPr/>
          <a:lstStyle>
            <a:lvl1pPr>
              <a:defRPr sz="427"/>
            </a:lvl1pPr>
            <a:lvl2pPr>
              <a:defRPr sz="373"/>
            </a:lvl2pPr>
            <a:lvl3pPr>
              <a:defRPr sz="320"/>
            </a:lvl3pPr>
            <a:lvl4pPr>
              <a:defRPr sz="267"/>
            </a:lvl4pPr>
            <a:lvl5pPr>
              <a:defRPr sz="267"/>
            </a:lvl5pPr>
            <a:lvl6pPr>
              <a:defRPr sz="267"/>
            </a:lvl6pPr>
            <a:lvl7pPr>
              <a:defRPr sz="267"/>
            </a:lvl7pPr>
            <a:lvl8pPr>
              <a:defRPr sz="267"/>
            </a:lvl8pPr>
            <a:lvl9pPr>
              <a:defRPr sz="267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9450" y="274320"/>
            <a:ext cx="2385455" cy="508212"/>
          </a:xfrm>
        </p:spPr>
        <p:txBody>
          <a:bodyPr/>
          <a:lstStyle>
            <a:lvl1pPr marL="0" indent="0">
              <a:buNone/>
              <a:defRPr sz="213"/>
            </a:lvl1pPr>
            <a:lvl2pPr marL="60945" indent="0">
              <a:buNone/>
              <a:defRPr sz="187"/>
            </a:lvl2pPr>
            <a:lvl3pPr marL="121890" indent="0">
              <a:buNone/>
              <a:defRPr sz="160"/>
            </a:lvl3pPr>
            <a:lvl4pPr marL="182834" indent="0">
              <a:buNone/>
              <a:defRPr sz="133"/>
            </a:lvl4pPr>
            <a:lvl5pPr marL="243779" indent="0">
              <a:buNone/>
              <a:defRPr sz="133"/>
            </a:lvl5pPr>
            <a:lvl6pPr marL="304724" indent="0">
              <a:buNone/>
              <a:defRPr sz="133"/>
            </a:lvl6pPr>
            <a:lvl7pPr marL="365669" indent="0">
              <a:buNone/>
              <a:defRPr sz="133"/>
            </a:lvl7pPr>
            <a:lvl8pPr marL="426613" indent="0">
              <a:buNone/>
              <a:defRPr sz="133"/>
            </a:lvl8pPr>
            <a:lvl9pPr marL="487558" indent="0">
              <a:buNone/>
              <a:defRPr sz="13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1036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450" y="60960"/>
            <a:ext cx="2385455" cy="213360"/>
          </a:xfrm>
        </p:spPr>
        <p:txBody>
          <a:bodyPr anchor="b"/>
          <a:lstStyle>
            <a:lvl1pPr>
              <a:defRPr sz="427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144332" y="131657"/>
            <a:ext cx="3744308" cy="649817"/>
          </a:xfrm>
        </p:spPr>
        <p:txBody>
          <a:bodyPr anchor="t"/>
          <a:lstStyle>
            <a:lvl1pPr marL="0" indent="0">
              <a:buNone/>
              <a:defRPr sz="427"/>
            </a:lvl1pPr>
            <a:lvl2pPr marL="60945" indent="0">
              <a:buNone/>
              <a:defRPr sz="373"/>
            </a:lvl2pPr>
            <a:lvl3pPr marL="121890" indent="0">
              <a:buNone/>
              <a:defRPr sz="320"/>
            </a:lvl3pPr>
            <a:lvl4pPr marL="182834" indent="0">
              <a:buNone/>
              <a:defRPr sz="267"/>
            </a:lvl4pPr>
            <a:lvl5pPr marL="243779" indent="0">
              <a:buNone/>
              <a:defRPr sz="267"/>
            </a:lvl5pPr>
            <a:lvl6pPr marL="304724" indent="0">
              <a:buNone/>
              <a:defRPr sz="267"/>
            </a:lvl6pPr>
            <a:lvl7pPr marL="365669" indent="0">
              <a:buNone/>
              <a:defRPr sz="267"/>
            </a:lvl7pPr>
            <a:lvl8pPr marL="426613" indent="0">
              <a:buNone/>
              <a:defRPr sz="267"/>
            </a:lvl8pPr>
            <a:lvl9pPr marL="487558" indent="0">
              <a:buNone/>
              <a:defRPr sz="267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9450" y="274320"/>
            <a:ext cx="2385455" cy="508212"/>
          </a:xfrm>
        </p:spPr>
        <p:txBody>
          <a:bodyPr/>
          <a:lstStyle>
            <a:lvl1pPr marL="0" indent="0">
              <a:buNone/>
              <a:defRPr sz="213"/>
            </a:lvl1pPr>
            <a:lvl2pPr marL="60945" indent="0">
              <a:buNone/>
              <a:defRPr sz="187"/>
            </a:lvl2pPr>
            <a:lvl3pPr marL="121890" indent="0">
              <a:buNone/>
              <a:defRPr sz="160"/>
            </a:lvl3pPr>
            <a:lvl4pPr marL="182834" indent="0">
              <a:buNone/>
              <a:defRPr sz="133"/>
            </a:lvl4pPr>
            <a:lvl5pPr marL="243779" indent="0">
              <a:buNone/>
              <a:defRPr sz="133"/>
            </a:lvl5pPr>
            <a:lvl6pPr marL="304724" indent="0">
              <a:buNone/>
              <a:defRPr sz="133"/>
            </a:lvl6pPr>
            <a:lvl7pPr marL="365669" indent="0">
              <a:buNone/>
              <a:defRPr sz="133"/>
            </a:lvl7pPr>
            <a:lvl8pPr marL="426613" indent="0">
              <a:buNone/>
              <a:defRPr sz="133"/>
            </a:lvl8pPr>
            <a:lvl9pPr marL="487558" indent="0">
              <a:buNone/>
              <a:defRPr sz="13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30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486" y="48683"/>
            <a:ext cx="6379191" cy="1767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486" y="243417"/>
            <a:ext cx="6379191" cy="5801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486" y="847514"/>
            <a:ext cx="1664137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49979" y="847514"/>
            <a:ext cx="2496205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223540" y="847514"/>
            <a:ext cx="1664137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7497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1890" rtl="0" eaLnBrk="1" latinLnBrk="0" hangingPunct="1">
        <a:lnSpc>
          <a:spcPct val="90000"/>
        </a:lnSpc>
        <a:spcBef>
          <a:spcPct val="0"/>
        </a:spcBef>
        <a:buNone/>
        <a:defRPr sz="58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2" indent="-30472" algn="l" defTabSz="12189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373" kern="1200">
          <a:solidFill>
            <a:schemeClr val="tx1"/>
          </a:solidFill>
          <a:latin typeface="+mn-lt"/>
          <a:ea typeface="+mn-ea"/>
          <a:cs typeface="+mn-cs"/>
        </a:defRPr>
      </a:lvl1pPr>
      <a:lvl2pPr marL="91417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320" kern="1200">
          <a:solidFill>
            <a:schemeClr val="tx1"/>
          </a:solidFill>
          <a:latin typeface="+mn-lt"/>
          <a:ea typeface="+mn-ea"/>
          <a:cs typeface="+mn-cs"/>
        </a:defRPr>
      </a:lvl2pPr>
      <a:lvl3pPr marL="152362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07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4pPr>
      <a:lvl5pPr marL="274251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5pPr>
      <a:lvl6pPr marL="335196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6pPr>
      <a:lvl7pPr marL="396141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7pPr>
      <a:lvl8pPr marL="457086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8pPr>
      <a:lvl9pPr marL="518030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1pPr>
      <a:lvl2pPr marL="60945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0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3pPr>
      <a:lvl4pPr marL="182834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9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5pPr>
      <a:lvl6pPr marL="304724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6pPr>
      <a:lvl7pPr marL="365669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7pPr>
      <a:lvl8pPr marL="426613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8pPr>
      <a:lvl9pPr marL="487558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0BD69420-E50A-D577-40C8-E3B5D88503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396163" cy="914361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FC975CBC-BF4E-8954-59B8-9B62B2B612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5593" y="218265"/>
            <a:ext cx="697132" cy="508017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CD57C1A3-0CE2-C884-FEBE-82DEB3CE8B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0257" y="-22763"/>
            <a:ext cx="2158290" cy="980026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5FAEB80A-8421-873E-D00C-25F6DE17294B}"/>
              </a:ext>
            </a:extLst>
          </p:cNvPr>
          <p:cNvSpPr txBox="1">
            <a:spLocks/>
          </p:cNvSpPr>
          <p:nvPr/>
        </p:nvSpPr>
        <p:spPr>
          <a:xfrm>
            <a:off x="-1" y="1"/>
            <a:ext cx="4067666" cy="914400"/>
          </a:xfrm>
          <a:prstGeom prst="rect">
            <a:avLst/>
          </a:prstGeom>
          <a:noFill/>
        </p:spPr>
        <p:txBody>
          <a:bodyPr wrap="square" anchor="ctr">
            <a:normAutofit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  <p:extLst>
      <p:ext uri="{BB962C8B-B14F-4D97-AF65-F5344CB8AC3E}">
        <p14:creationId xmlns:p14="http://schemas.microsoft.com/office/powerpoint/2010/main" val="703696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EA7AD91-C9F6-4DF9-AFE7-AEE9141D87F7}"/>
</file>

<file path=customXml/itemProps2.xml><?xml version="1.0" encoding="utf-8"?>
<ds:datastoreItem xmlns:ds="http://schemas.openxmlformats.org/officeDocument/2006/customXml" ds:itemID="{4ECEE1B4-4CBE-4409-B77B-482940CE954F}"/>
</file>

<file path=customXml/itemProps3.xml><?xml version="1.0" encoding="utf-8"?>
<ds:datastoreItem xmlns:ds="http://schemas.openxmlformats.org/officeDocument/2006/customXml" ds:itemID="{12E1ADC0-54EA-4B4F-AA03-F09F4EB69435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Roboto Medium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Malillos, Pablo</dc:creator>
  <cp:lastModifiedBy>José García Ruiz</cp:lastModifiedBy>
  <cp:revision>5</cp:revision>
  <dcterms:created xsi:type="dcterms:W3CDTF">2025-04-21T09:31:49Z</dcterms:created>
  <dcterms:modified xsi:type="dcterms:W3CDTF">2025-04-23T18:10:43Z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