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55" d="100"/>
          <a:sy n="155" d="100"/>
        </p:scale>
        <p:origin x="3684" y="126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57837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r>
              <a:rPr lang="fr-FR" sz="1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2.xml><?xml version="1.0" encoding="utf-8"?>
<ds:datastoreItem xmlns:ds="http://schemas.openxmlformats.org/officeDocument/2006/customXml" ds:itemID="{B84734CF-7430-4E84-82F8-A5C29ACD1073}"/>
</file>

<file path=customXml/itemProps3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39</cp:revision>
  <dcterms:created xsi:type="dcterms:W3CDTF">2023-07-25T13:09:41Z</dcterms:created>
  <dcterms:modified xsi:type="dcterms:W3CDTF">2025-04-23T18:09:05Z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