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2857500" cy="571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0"/>
    <p:restoredTop sz="94694"/>
  </p:normalViewPr>
  <p:slideViewPr>
    <p:cSldViewPr snapToGrid="0">
      <p:cViewPr varScale="1">
        <p:scale>
          <a:sx n="125" d="100"/>
          <a:sy n="125" d="100"/>
        </p:scale>
        <p:origin x="40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313" y="935302"/>
            <a:ext cx="2428875" cy="1989667"/>
          </a:xfrm>
        </p:spPr>
        <p:txBody>
          <a:bodyPr anchor="b"/>
          <a:lstStyle>
            <a:lvl1pPr algn="ctr">
              <a:defRPr sz="187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7188" y="3001698"/>
            <a:ext cx="2143125" cy="1379802"/>
          </a:xfrm>
        </p:spPr>
        <p:txBody>
          <a:bodyPr/>
          <a:lstStyle>
            <a:lvl1pPr marL="0" indent="0" algn="ctr">
              <a:buNone/>
              <a:defRPr sz="750"/>
            </a:lvl1pPr>
            <a:lvl2pPr marL="142875" indent="0" algn="ctr">
              <a:buNone/>
              <a:defRPr sz="625"/>
            </a:lvl2pPr>
            <a:lvl3pPr marL="285750" indent="0" algn="ctr">
              <a:buNone/>
              <a:defRPr sz="563"/>
            </a:lvl3pPr>
            <a:lvl4pPr marL="428625" indent="0" algn="ctr">
              <a:buNone/>
              <a:defRPr sz="500"/>
            </a:lvl4pPr>
            <a:lvl5pPr marL="571500" indent="0" algn="ctr">
              <a:buNone/>
              <a:defRPr sz="500"/>
            </a:lvl5pPr>
            <a:lvl6pPr marL="714375" indent="0" algn="ctr">
              <a:buNone/>
              <a:defRPr sz="500"/>
            </a:lvl6pPr>
            <a:lvl7pPr marL="857250" indent="0" algn="ctr">
              <a:buNone/>
              <a:defRPr sz="500"/>
            </a:lvl7pPr>
            <a:lvl8pPr marL="1000125" indent="0" algn="ctr">
              <a:buNone/>
              <a:defRPr sz="500"/>
            </a:lvl8pPr>
            <a:lvl9pPr marL="1143000" indent="0" algn="ctr">
              <a:buNone/>
              <a:defRPr sz="5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105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950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44899" y="304271"/>
            <a:ext cx="616148" cy="484319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6453" y="304271"/>
            <a:ext cx="1812727" cy="484319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803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416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965" y="1424783"/>
            <a:ext cx="2464594" cy="2377281"/>
          </a:xfrm>
        </p:spPr>
        <p:txBody>
          <a:bodyPr anchor="b"/>
          <a:lstStyle>
            <a:lvl1pPr>
              <a:defRPr sz="187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965" y="3824554"/>
            <a:ext cx="2464594" cy="1250156"/>
          </a:xfrm>
        </p:spPr>
        <p:txBody>
          <a:bodyPr/>
          <a:lstStyle>
            <a:lvl1pPr marL="0" indent="0">
              <a:buNone/>
              <a:defRPr sz="750">
                <a:solidFill>
                  <a:schemeClr val="tx1">
                    <a:tint val="82000"/>
                  </a:schemeClr>
                </a:solidFill>
              </a:defRPr>
            </a:lvl1pPr>
            <a:lvl2pPr marL="142875" indent="0">
              <a:buNone/>
              <a:defRPr sz="625">
                <a:solidFill>
                  <a:schemeClr val="tx1">
                    <a:tint val="82000"/>
                  </a:schemeClr>
                </a:solidFill>
              </a:defRPr>
            </a:lvl2pPr>
            <a:lvl3pPr marL="285750" indent="0">
              <a:buNone/>
              <a:defRPr sz="563">
                <a:solidFill>
                  <a:schemeClr val="tx1">
                    <a:tint val="82000"/>
                  </a:schemeClr>
                </a:solidFill>
              </a:defRPr>
            </a:lvl3pPr>
            <a:lvl4pPr marL="42862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4pPr>
            <a:lvl5pPr marL="57150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5pPr>
            <a:lvl6pPr marL="71437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6pPr>
            <a:lvl7pPr marL="85725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7pPr>
            <a:lvl8pPr marL="100012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8pPr>
            <a:lvl9pPr marL="114300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8458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6453" y="1521354"/>
            <a:ext cx="1214438" cy="362611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6609" y="1521354"/>
            <a:ext cx="1214438" cy="362611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313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304272"/>
            <a:ext cx="2464594" cy="110463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826" y="1400969"/>
            <a:ext cx="1208856" cy="686593"/>
          </a:xfrm>
        </p:spPr>
        <p:txBody>
          <a:bodyPr anchor="b"/>
          <a:lstStyle>
            <a:lvl1pPr marL="0" indent="0">
              <a:buNone/>
              <a:defRPr sz="750" b="1"/>
            </a:lvl1pPr>
            <a:lvl2pPr marL="142875" indent="0">
              <a:buNone/>
              <a:defRPr sz="625" b="1"/>
            </a:lvl2pPr>
            <a:lvl3pPr marL="285750" indent="0">
              <a:buNone/>
              <a:defRPr sz="563" b="1"/>
            </a:lvl3pPr>
            <a:lvl4pPr marL="428625" indent="0">
              <a:buNone/>
              <a:defRPr sz="500" b="1"/>
            </a:lvl4pPr>
            <a:lvl5pPr marL="571500" indent="0">
              <a:buNone/>
              <a:defRPr sz="500" b="1"/>
            </a:lvl5pPr>
            <a:lvl6pPr marL="714375" indent="0">
              <a:buNone/>
              <a:defRPr sz="500" b="1"/>
            </a:lvl6pPr>
            <a:lvl7pPr marL="857250" indent="0">
              <a:buNone/>
              <a:defRPr sz="500" b="1"/>
            </a:lvl7pPr>
            <a:lvl8pPr marL="1000125" indent="0">
              <a:buNone/>
              <a:defRPr sz="500" b="1"/>
            </a:lvl8pPr>
            <a:lvl9pPr marL="1143000" indent="0">
              <a:buNone/>
              <a:defRPr sz="5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6826" y="2087563"/>
            <a:ext cx="1208856" cy="307049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46609" y="1400969"/>
            <a:ext cx="1214810" cy="686593"/>
          </a:xfrm>
        </p:spPr>
        <p:txBody>
          <a:bodyPr anchor="b"/>
          <a:lstStyle>
            <a:lvl1pPr marL="0" indent="0">
              <a:buNone/>
              <a:defRPr sz="750" b="1"/>
            </a:lvl1pPr>
            <a:lvl2pPr marL="142875" indent="0">
              <a:buNone/>
              <a:defRPr sz="625" b="1"/>
            </a:lvl2pPr>
            <a:lvl3pPr marL="285750" indent="0">
              <a:buNone/>
              <a:defRPr sz="563" b="1"/>
            </a:lvl3pPr>
            <a:lvl4pPr marL="428625" indent="0">
              <a:buNone/>
              <a:defRPr sz="500" b="1"/>
            </a:lvl4pPr>
            <a:lvl5pPr marL="571500" indent="0">
              <a:buNone/>
              <a:defRPr sz="500" b="1"/>
            </a:lvl5pPr>
            <a:lvl6pPr marL="714375" indent="0">
              <a:buNone/>
              <a:defRPr sz="500" b="1"/>
            </a:lvl6pPr>
            <a:lvl7pPr marL="857250" indent="0">
              <a:buNone/>
              <a:defRPr sz="500" b="1"/>
            </a:lvl7pPr>
            <a:lvl8pPr marL="1000125" indent="0">
              <a:buNone/>
              <a:defRPr sz="500" b="1"/>
            </a:lvl8pPr>
            <a:lvl9pPr marL="1143000" indent="0">
              <a:buNone/>
              <a:defRPr sz="5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46609" y="2087563"/>
            <a:ext cx="1214810" cy="307049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340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0457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3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381000"/>
            <a:ext cx="921618" cy="1333500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4810" y="822856"/>
            <a:ext cx="1446609" cy="4061354"/>
          </a:xfrm>
        </p:spPr>
        <p:txBody>
          <a:bodyPr/>
          <a:lstStyle>
            <a:lvl1pPr>
              <a:defRPr sz="1000"/>
            </a:lvl1pPr>
            <a:lvl2pPr>
              <a:defRPr sz="875"/>
            </a:lvl2pPr>
            <a:lvl3pPr>
              <a:defRPr sz="750"/>
            </a:lvl3pPr>
            <a:lvl4pPr>
              <a:defRPr sz="625"/>
            </a:lvl4pPr>
            <a:lvl5pPr>
              <a:defRPr sz="625"/>
            </a:lvl5pPr>
            <a:lvl6pPr>
              <a:defRPr sz="625"/>
            </a:lvl6pPr>
            <a:lvl7pPr>
              <a:defRPr sz="625"/>
            </a:lvl7pPr>
            <a:lvl8pPr>
              <a:defRPr sz="625"/>
            </a:lvl8pPr>
            <a:lvl9pPr>
              <a:defRPr sz="625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825" y="1714500"/>
            <a:ext cx="921618" cy="3176323"/>
          </a:xfrm>
        </p:spPr>
        <p:txBody>
          <a:bodyPr/>
          <a:lstStyle>
            <a:lvl1pPr marL="0" indent="0">
              <a:buNone/>
              <a:defRPr sz="500"/>
            </a:lvl1pPr>
            <a:lvl2pPr marL="142875" indent="0">
              <a:buNone/>
              <a:defRPr sz="438"/>
            </a:lvl2pPr>
            <a:lvl3pPr marL="285750" indent="0">
              <a:buNone/>
              <a:defRPr sz="375"/>
            </a:lvl3pPr>
            <a:lvl4pPr marL="428625" indent="0">
              <a:buNone/>
              <a:defRPr sz="313"/>
            </a:lvl4pPr>
            <a:lvl5pPr marL="571500" indent="0">
              <a:buNone/>
              <a:defRPr sz="313"/>
            </a:lvl5pPr>
            <a:lvl6pPr marL="714375" indent="0">
              <a:buNone/>
              <a:defRPr sz="313"/>
            </a:lvl6pPr>
            <a:lvl7pPr marL="857250" indent="0">
              <a:buNone/>
              <a:defRPr sz="313"/>
            </a:lvl7pPr>
            <a:lvl8pPr marL="1000125" indent="0">
              <a:buNone/>
              <a:defRPr sz="313"/>
            </a:lvl8pPr>
            <a:lvl9pPr marL="1143000" indent="0">
              <a:buNone/>
              <a:defRPr sz="31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848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381000"/>
            <a:ext cx="921618" cy="1333500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14810" y="822856"/>
            <a:ext cx="1446609" cy="4061354"/>
          </a:xfrm>
        </p:spPr>
        <p:txBody>
          <a:bodyPr anchor="t"/>
          <a:lstStyle>
            <a:lvl1pPr marL="0" indent="0">
              <a:buNone/>
              <a:defRPr sz="1000"/>
            </a:lvl1pPr>
            <a:lvl2pPr marL="142875" indent="0">
              <a:buNone/>
              <a:defRPr sz="875"/>
            </a:lvl2pPr>
            <a:lvl3pPr marL="285750" indent="0">
              <a:buNone/>
              <a:defRPr sz="750"/>
            </a:lvl3pPr>
            <a:lvl4pPr marL="428625" indent="0">
              <a:buNone/>
              <a:defRPr sz="625"/>
            </a:lvl4pPr>
            <a:lvl5pPr marL="571500" indent="0">
              <a:buNone/>
              <a:defRPr sz="625"/>
            </a:lvl5pPr>
            <a:lvl6pPr marL="714375" indent="0">
              <a:buNone/>
              <a:defRPr sz="625"/>
            </a:lvl6pPr>
            <a:lvl7pPr marL="857250" indent="0">
              <a:buNone/>
              <a:defRPr sz="625"/>
            </a:lvl7pPr>
            <a:lvl8pPr marL="1000125" indent="0">
              <a:buNone/>
              <a:defRPr sz="625"/>
            </a:lvl8pPr>
            <a:lvl9pPr marL="1143000" indent="0">
              <a:buNone/>
              <a:defRPr sz="625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825" y="1714500"/>
            <a:ext cx="921618" cy="3176323"/>
          </a:xfrm>
        </p:spPr>
        <p:txBody>
          <a:bodyPr/>
          <a:lstStyle>
            <a:lvl1pPr marL="0" indent="0">
              <a:buNone/>
              <a:defRPr sz="500"/>
            </a:lvl1pPr>
            <a:lvl2pPr marL="142875" indent="0">
              <a:buNone/>
              <a:defRPr sz="438"/>
            </a:lvl2pPr>
            <a:lvl3pPr marL="285750" indent="0">
              <a:buNone/>
              <a:defRPr sz="375"/>
            </a:lvl3pPr>
            <a:lvl4pPr marL="428625" indent="0">
              <a:buNone/>
              <a:defRPr sz="313"/>
            </a:lvl4pPr>
            <a:lvl5pPr marL="571500" indent="0">
              <a:buNone/>
              <a:defRPr sz="313"/>
            </a:lvl5pPr>
            <a:lvl6pPr marL="714375" indent="0">
              <a:buNone/>
              <a:defRPr sz="313"/>
            </a:lvl6pPr>
            <a:lvl7pPr marL="857250" indent="0">
              <a:buNone/>
              <a:defRPr sz="313"/>
            </a:lvl7pPr>
            <a:lvl8pPr marL="1000125" indent="0">
              <a:buNone/>
              <a:defRPr sz="313"/>
            </a:lvl8pPr>
            <a:lvl9pPr marL="1143000" indent="0">
              <a:buNone/>
              <a:defRPr sz="31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842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6453" y="304272"/>
            <a:ext cx="2464594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453" y="1521354"/>
            <a:ext cx="2464594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453" y="5296960"/>
            <a:ext cx="642938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F59169-04B6-B84F-B997-CA2C666D730A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46547" y="5296960"/>
            <a:ext cx="964406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18109" y="5296960"/>
            <a:ext cx="642938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0A6811-AE58-BE45-B86D-EFB2915C1D6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528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85750" rtl="0" eaLnBrk="1" latinLnBrk="0" hangingPunct="1">
        <a:lnSpc>
          <a:spcPct val="90000"/>
        </a:lnSpc>
        <a:spcBef>
          <a:spcPct val="0"/>
        </a:spcBef>
        <a:buNone/>
        <a:defRPr sz="13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1438" indent="-71438" algn="l" defTabSz="285750" rtl="0" eaLnBrk="1" latinLnBrk="0" hangingPunct="1">
        <a:lnSpc>
          <a:spcPct val="90000"/>
        </a:lnSpc>
        <a:spcBef>
          <a:spcPts val="313"/>
        </a:spcBef>
        <a:buFont typeface="Arial" panose="020B0604020202020204" pitchFamily="34" charset="0"/>
        <a:buChar char="•"/>
        <a:defRPr sz="875" kern="1200">
          <a:solidFill>
            <a:schemeClr val="tx1"/>
          </a:solidFill>
          <a:latin typeface="+mn-lt"/>
          <a:ea typeface="+mn-ea"/>
          <a:cs typeface="+mn-cs"/>
        </a:defRPr>
      </a:lvl1pPr>
      <a:lvl2pPr marL="21431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625" kern="1200">
          <a:solidFill>
            <a:schemeClr val="tx1"/>
          </a:solidFill>
          <a:latin typeface="+mn-lt"/>
          <a:ea typeface="+mn-ea"/>
          <a:cs typeface="+mn-cs"/>
        </a:defRPr>
      </a:lvl3pPr>
      <a:lvl4pPr marL="50006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4pPr>
      <a:lvl5pPr marL="64293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5pPr>
      <a:lvl6pPr marL="78581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6pPr>
      <a:lvl7pPr marL="92868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7pPr>
      <a:lvl8pPr marL="107156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8pPr>
      <a:lvl9pPr marL="121443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1pPr>
      <a:lvl2pPr marL="14287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2pPr>
      <a:lvl3pPr marL="28575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3pPr>
      <a:lvl4pPr marL="42862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4pPr>
      <a:lvl5pPr marL="57150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5pPr>
      <a:lvl6pPr marL="71437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6pPr>
      <a:lvl7pPr marL="85725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7pPr>
      <a:lvl8pPr marL="100012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8pPr>
      <a:lvl9pPr marL="114300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 descr="Imagen que contiene interior, juguete, viendo, lego&#10;&#10;El contenido generado por IA puede ser incorrecto.">
            <a:extLst>
              <a:ext uri="{FF2B5EF4-FFF2-40B4-BE49-F238E27FC236}">
                <a16:creationId xmlns:a16="http://schemas.microsoft.com/office/drawing/2014/main" id="{C9CAA6AB-4B4F-AC6A-43FB-56CB7D3960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57500" cy="5715000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B7145936-BC44-7155-6774-510FADA3F7C1}"/>
              </a:ext>
            </a:extLst>
          </p:cNvPr>
          <p:cNvSpPr txBox="1">
            <a:spLocks/>
          </p:cNvSpPr>
          <p:nvPr/>
        </p:nvSpPr>
        <p:spPr>
          <a:xfrm>
            <a:off x="0" y="4327771"/>
            <a:ext cx="2857500" cy="763341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pPr algn="ctr"/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Bring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nature home in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your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memories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or on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your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camera, </a:t>
            </a:r>
            <a:r>
              <a:rPr lang="fr-FR" sz="1600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not in </a:t>
            </a:r>
            <a:r>
              <a:rPr lang="fr-FR" sz="1600" b="1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your</a:t>
            </a:r>
            <a:r>
              <a:rPr lang="fr-FR" sz="1600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b="1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luggage</a:t>
            </a:r>
            <a:r>
              <a:rPr lang="fr-FR" sz="1600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!</a:t>
            </a:r>
            <a:r>
              <a:rPr lang="fr-FR" sz="1400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​</a:t>
            </a:r>
          </a:p>
        </p:txBody>
      </p:sp>
      <p:pic>
        <p:nvPicPr>
          <p:cNvPr id="4" name="Imagen 3" descr="Logotipo&#10;&#10;El contenido generado por IA puede ser incorrecto.">
            <a:extLst>
              <a:ext uri="{FF2B5EF4-FFF2-40B4-BE49-F238E27FC236}">
                <a16:creationId xmlns:a16="http://schemas.microsoft.com/office/drawing/2014/main" id="{BCA33B00-C99E-E2EE-9C7D-6309E6EAF4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77" y="4764"/>
            <a:ext cx="1148475" cy="521494"/>
          </a:xfrm>
          <a:prstGeom prst="rect">
            <a:avLst/>
          </a:prstGeom>
        </p:spPr>
      </p:pic>
      <p:pic>
        <p:nvPicPr>
          <p:cNvPr id="8" name="Imagen 7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0E78F011-04D1-07E8-3154-4FCDB1280C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882" y="5170939"/>
            <a:ext cx="419825" cy="305936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59DBCEC-DB70-048B-D21B-CC403B1D55C7}"/>
              </a:ext>
            </a:extLst>
          </p:cNvPr>
          <p:cNvSpPr txBox="1">
            <a:spLocks/>
          </p:cNvSpPr>
          <p:nvPr/>
        </p:nvSpPr>
        <p:spPr>
          <a:xfrm>
            <a:off x="1077119" y="5218210"/>
            <a:ext cx="1405082" cy="286288"/>
          </a:xfrm>
          <a:prstGeom prst="rect">
            <a:avLst/>
          </a:prstGeom>
          <a:noFill/>
        </p:spPr>
        <p:txBody>
          <a:bodyPr wrap="square">
            <a:normAutofit fontScale="40000" lnSpcReduction="20000"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505B2545-7474-6C07-02EF-556C3E530392}"/>
              </a:ext>
            </a:extLst>
          </p:cNvPr>
          <p:cNvSpPr txBox="1">
            <a:spLocks/>
          </p:cNvSpPr>
          <p:nvPr/>
        </p:nvSpPr>
        <p:spPr>
          <a:xfrm>
            <a:off x="160007" y="526258"/>
            <a:ext cx="2697493" cy="895630"/>
          </a:xfrm>
          <a:prstGeom prst="rect">
            <a:avLst/>
          </a:prstGeom>
        </p:spPr>
        <p:txBody>
          <a:bodyPr vert="horz" wrap="square" lIns="0" tIns="45720" rIns="91440" bIns="0" rtlCol="0" anchor="t">
            <a:spAutoFit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80000"/>
              </a:lnSpc>
            </a:pPr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KEEP NATURE HEALTHY</a:t>
            </a:r>
            <a:r>
              <a:rPr lang="en-GB" sz="2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GB" sz="17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don’t bring plants home</a:t>
            </a:r>
            <a:endParaRPr lang="en-GB" sz="17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574761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A5700BE-165F-43B3-B3B6-9E469CB5DBCB}"/>
</file>

<file path=customXml/itemProps2.xml><?xml version="1.0" encoding="utf-8"?>
<ds:datastoreItem xmlns:ds="http://schemas.openxmlformats.org/officeDocument/2006/customXml" ds:itemID="{1D23B864-A77E-49FF-BAB0-26763A56CF04}"/>
</file>

<file path=customXml/itemProps3.xml><?xml version="1.0" encoding="utf-8"?>
<ds:datastoreItem xmlns:ds="http://schemas.openxmlformats.org/officeDocument/2006/customXml" ds:itemID="{341A711D-5104-4021-9709-3F23768A5841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28</Words>
  <Application>Microsoft Office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Aptos</vt:lpstr>
      <vt:lpstr>Aptos Display</vt:lpstr>
      <vt:lpstr>Arial</vt:lpstr>
      <vt:lpstr>Roboto</vt:lpstr>
      <vt:lpstr>Roboto Medium</vt:lpstr>
      <vt:lpstr>Roboto Th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Malillos, Pablo</dc:creator>
  <cp:lastModifiedBy>José García Ruiz</cp:lastModifiedBy>
  <cp:revision>5</cp:revision>
  <dcterms:created xsi:type="dcterms:W3CDTF">2025-04-21T09:37:09Z</dcterms:created>
  <dcterms:modified xsi:type="dcterms:W3CDTF">2025-04-23T18:00:13Z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