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4A120E-7AA6-4350-8820-DDC5BDF1A40E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