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285" d="100"/>
          <a:sy n="285" d="100"/>
        </p:scale>
        <p:origin x="262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C84271-A4D2-4058-AA3E-FBCB115D3855}"/>
</file>

<file path=customXml/itemProps2.xml><?xml version="1.0" encoding="utf-8"?>
<ds:datastoreItem xmlns:ds="http://schemas.openxmlformats.org/officeDocument/2006/customXml" ds:itemID="{AD737570-A0DE-4FA0-95CB-254288CBBAC7}"/>
</file>

<file path=customXml/itemProps3.xml><?xml version="1.0" encoding="utf-8"?>
<ds:datastoreItem xmlns:ds="http://schemas.openxmlformats.org/officeDocument/2006/customXml" ds:itemID="{11526B88-AA07-4652-87F5-042E7278B14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11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6</cp:revision>
  <dcterms:created xsi:type="dcterms:W3CDTF">2025-04-21T09:33:56Z</dcterms:created>
  <dcterms:modified xsi:type="dcterms:W3CDTF">2025-04-23T17:54:28Z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