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8"/>
  </p:notesMasterIdLst>
  <p:sldIdLst>
    <p:sldId id="267" r:id="rId2"/>
    <p:sldId id="258" r:id="rId3"/>
    <p:sldId id="260" r:id="rId4"/>
    <p:sldId id="257" r:id="rId5"/>
    <p:sldId id="265" r:id="rId6"/>
    <p:sldId id="268" r:id="rId7"/>
  </p:sldIdLst>
  <p:sldSz cx="24387175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49"/>
    <p:restoredTop sz="94763"/>
  </p:normalViewPr>
  <p:slideViewPr>
    <p:cSldViewPr snapToGrid="0">
      <p:cViewPr varScale="1">
        <p:scale>
          <a:sx n="37" d="100"/>
          <a:sy n="37" d="100"/>
        </p:scale>
        <p:origin x="272" y="1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2393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8953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804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4443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708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0282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3221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4321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7746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4189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478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027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10730" userDrawn="1">
          <p15:clr>
            <a:srgbClr val="F26B43"/>
          </p15:clr>
        </p15:guide>
        <p15:guide id="3" pos="7608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A person painting a flower shaped cookie&#10;&#10;Description automatically generated">
            <a:extLst>
              <a:ext uri="{FF2B5EF4-FFF2-40B4-BE49-F238E27FC236}">
                <a16:creationId xmlns:a16="http://schemas.microsoft.com/office/drawing/2014/main" id="{F9A31850-BF8E-B988-3C98-CE1A689113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24487632" cy="13774294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342D0DFB-3687-6451-3735-333B9948E2A6}"/>
              </a:ext>
            </a:extLst>
          </p:cNvPr>
          <p:cNvSpPr/>
          <p:nvPr/>
        </p:nvSpPr>
        <p:spPr>
          <a:xfrm flipV="1">
            <a:off x="321382" y="363458"/>
            <a:ext cx="7313131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C184942-882C-5412-4CFD-590A359FFD3C}"/>
              </a:ext>
            </a:extLst>
          </p:cNvPr>
          <p:cNvSpPr/>
          <p:nvPr/>
        </p:nvSpPr>
        <p:spPr>
          <a:xfrm>
            <a:off x="321383" y="1301660"/>
            <a:ext cx="658642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7CBADB9-4C15-2E81-77BF-924A708FD6A4}"/>
              </a:ext>
            </a:extLst>
          </p:cNvPr>
          <p:cNvSpPr/>
          <p:nvPr/>
        </p:nvSpPr>
        <p:spPr>
          <a:xfrm>
            <a:off x="-28575" y="11612204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064C17-3B40-E12A-9DB1-973CAD1DAF00}"/>
              </a:ext>
            </a:extLst>
          </p:cNvPr>
          <p:cNvSpPr/>
          <p:nvPr/>
        </p:nvSpPr>
        <p:spPr>
          <a:xfrm flipV="1">
            <a:off x="14964478" y="8932189"/>
            <a:ext cx="907824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9E6CC6-C2B7-5580-4BC9-E7BB9D0C219E}"/>
              </a:ext>
            </a:extLst>
          </p:cNvPr>
          <p:cNvSpPr txBox="1"/>
          <p:nvPr/>
        </p:nvSpPr>
        <p:spPr>
          <a:xfrm>
            <a:off x="496970" y="435798"/>
            <a:ext cx="7035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Renkli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lezzeti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aramak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41A59F-C4FD-9BA5-7369-61E50C5D05F2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Sizin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seçiminiz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D7457E-1866-C9EF-EB8A-FC5E93200959}"/>
              </a:ext>
            </a:extLst>
          </p:cNvPr>
          <p:cNvSpPr txBox="1"/>
          <p:nvPr/>
        </p:nvSpPr>
        <p:spPr>
          <a:xfrm>
            <a:off x="14964477" y="9003587"/>
            <a:ext cx="8914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Katkı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Maddelerinin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güvenilirliği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C6255B1-8E9B-79C7-6D6B-9AC6D757D45B}"/>
              </a:ext>
            </a:extLst>
          </p:cNvPr>
          <p:cNvSpPr/>
          <p:nvPr/>
        </p:nvSpPr>
        <p:spPr>
          <a:xfrm>
            <a:off x="16619017" y="9870391"/>
            <a:ext cx="742370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6712C0-D679-3BC4-0840-D9AC9E2DDE91}"/>
              </a:ext>
            </a:extLst>
          </p:cNvPr>
          <p:cNvSpPr txBox="1"/>
          <p:nvPr/>
        </p:nvSpPr>
        <p:spPr>
          <a:xfrm>
            <a:off x="16454841" y="9990643"/>
            <a:ext cx="74237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Bizim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önceliğimiz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D7CC2E-ACA9-33A8-1616-10418E030D85}"/>
              </a:ext>
            </a:extLst>
          </p:cNvPr>
          <p:cNvSpPr txBox="1"/>
          <p:nvPr/>
        </p:nvSpPr>
        <p:spPr>
          <a:xfrm>
            <a:off x="537262" y="12700037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tr-TR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D46CF2CD-F340-2148-8B98-56C29AED1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35" y="11611311"/>
            <a:ext cx="4110445" cy="2157984"/>
          </a:xfrm>
          <a:prstGeom prst="rect">
            <a:avLst/>
          </a:prstGeom>
        </p:spPr>
      </p:pic>
      <p:pic>
        <p:nvPicPr>
          <p:cNvPr id="6" name="Picture 5" descr="A circular logo with blue and green leaves&#10;&#10;Description automatically generated">
            <a:extLst>
              <a:ext uri="{FF2B5EF4-FFF2-40B4-BE49-F238E27FC236}">
                <a16:creationId xmlns:a16="http://schemas.microsoft.com/office/drawing/2014/main" id="{D2E1DEB5-5BC1-ABE6-3A8D-BB7767B7A7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58606" y="12173357"/>
            <a:ext cx="1042415" cy="1039470"/>
          </a:xfrm>
          <a:prstGeom prst="rect">
            <a:avLst/>
          </a:prstGeom>
        </p:spPr>
      </p:pic>
      <p:pic>
        <p:nvPicPr>
          <p:cNvPr id="8" name="Resim 2">
            <a:extLst>
              <a:ext uri="{FF2B5EF4-FFF2-40B4-BE49-F238E27FC236}">
                <a16:creationId xmlns:a16="http://schemas.microsoft.com/office/drawing/2014/main" id="{D7007C5D-32EE-4EAC-FDBC-0C0C4BE2F8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8698" y="12142376"/>
            <a:ext cx="1068498" cy="1070451"/>
          </a:xfrm>
          <a:prstGeom prst="rect">
            <a:avLst/>
          </a:prstGeom>
        </p:spPr>
      </p:pic>
      <p:pic>
        <p:nvPicPr>
          <p:cNvPr id="13" name="Resim 5">
            <a:extLst>
              <a:ext uri="{FF2B5EF4-FFF2-40B4-BE49-F238E27FC236}">
                <a16:creationId xmlns:a16="http://schemas.microsoft.com/office/drawing/2014/main" id="{28FDCAF5-436C-348E-F171-9A5AB51809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2431" y="12253791"/>
            <a:ext cx="2457143" cy="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012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2A12303-4C31-B9F1-40AD-208E239E273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349" y="0"/>
            <a:ext cx="24374475" cy="1371778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26D98F8-A921-EC2A-D6E9-90E0770A9DC9}"/>
              </a:ext>
            </a:extLst>
          </p:cNvPr>
          <p:cNvSpPr/>
          <p:nvPr/>
        </p:nvSpPr>
        <p:spPr>
          <a:xfrm flipV="1">
            <a:off x="321382" y="363456"/>
            <a:ext cx="729720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E4FE436-1C9C-A78F-06D0-247F20A884BD}"/>
              </a:ext>
            </a:extLst>
          </p:cNvPr>
          <p:cNvSpPr/>
          <p:nvPr/>
        </p:nvSpPr>
        <p:spPr>
          <a:xfrm>
            <a:off x="321383" y="1301660"/>
            <a:ext cx="636103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B39EDEF-210F-196F-3207-287379ACCFAA}"/>
              </a:ext>
            </a:extLst>
          </p:cNvPr>
          <p:cNvSpPr/>
          <p:nvPr/>
        </p:nvSpPr>
        <p:spPr>
          <a:xfrm flipV="1">
            <a:off x="15239999" y="8932187"/>
            <a:ext cx="8802717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6CBED40-CC87-8C73-218A-C9A28DB1C561}"/>
              </a:ext>
            </a:extLst>
          </p:cNvPr>
          <p:cNvSpPr txBox="1"/>
          <p:nvPr/>
        </p:nvSpPr>
        <p:spPr>
          <a:xfrm>
            <a:off x="496971" y="435798"/>
            <a:ext cx="729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Bitkisel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protein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tüketmek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30015C-354F-B3E0-84CD-8915BF0A533D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Sizin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seçiminiz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788B7B-9F7D-4BC5-163A-739D4BC27C90}"/>
              </a:ext>
            </a:extLst>
          </p:cNvPr>
          <p:cNvSpPr txBox="1"/>
          <p:nvPr/>
        </p:nvSpPr>
        <p:spPr>
          <a:xfrm>
            <a:off x="13248167" y="9003587"/>
            <a:ext cx="10630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Gıda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alerjenlerini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tespit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etmek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297ABD6-90FA-BFEA-0CFC-64A24A68E301}"/>
              </a:ext>
            </a:extLst>
          </p:cNvPr>
          <p:cNvSpPr/>
          <p:nvPr/>
        </p:nvSpPr>
        <p:spPr>
          <a:xfrm>
            <a:off x="16619017" y="9870391"/>
            <a:ext cx="742370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25DA68-3F1B-1A38-EC9F-C44EF4B4404F}"/>
              </a:ext>
            </a:extLst>
          </p:cNvPr>
          <p:cNvSpPr txBox="1"/>
          <p:nvPr/>
        </p:nvSpPr>
        <p:spPr>
          <a:xfrm>
            <a:off x="16454841" y="9990643"/>
            <a:ext cx="74237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Bizim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önceliğimiz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16E14B-AA07-DE75-DED2-1E81E7AA19FA}"/>
              </a:ext>
            </a:extLst>
          </p:cNvPr>
          <p:cNvSpPr/>
          <p:nvPr/>
        </p:nvSpPr>
        <p:spPr>
          <a:xfrm>
            <a:off x="-28575" y="11612204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6402AB-FE6C-7001-761B-5D8039866AA8}"/>
              </a:ext>
            </a:extLst>
          </p:cNvPr>
          <p:cNvSpPr txBox="1"/>
          <p:nvPr/>
        </p:nvSpPr>
        <p:spPr>
          <a:xfrm>
            <a:off x="537262" y="12700037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tr-TR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5" name="Picture 14" descr="A black and white logo&#10;&#10;Description automatically generated">
            <a:extLst>
              <a:ext uri="{FF2B5EF4-FFF2-40B4-BE49-F238E27FC236}">
                <a16:creationId xmlns:a16="http://schemas.microsoft.com/office/drawing/2014/main" id="{53CA92F5-113A-6B3E-406E-7ED8EE8D90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35" y="11611311"/>
            <a:ext cx="4110445" cy="2157984"/>
          </a:xfrm>
          <a:prstGeom prst="rect">
            <a:avLst/>
          </a:prstGeom>
        </p:spPr>
      </p:pic>
      <p:pic>
        <p:nvPicPr>
          <p:cNvPr id="16" name="Picture 15" descr="A circular logo with blue and green leaves&#10;&#10;Description automatically generated">
            <a:extLst>
              <a:ext uri="{FF2B5EF4-FFF2-40B4-BE49-F238E27FC236}">
                <a16:creationId xmlns:a16="http://schemas.microsoft.com/office/drawing/2014/main" id="{269FF3D7-CCA5-6F71-EEAF-5D6B8A85A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58606" y="12173357"/>
            <a:ext cx="1042415" cy="1039470"/>
          </a:xfrm>
          <a:prstGeom prst="rect">
            <a:avLst/>
          </a:prstGeom>
        </p:spPr>
      </p:pic>
      <p:pic>
        <p:nvPicPr>
          <p:cNvPr id="21" name="Resim 2">
            <a:extLst>
              <a:ext uri="{FF2B5EF4-FFF2-40B4-BE49-F238E27FC236}">
                <a16:creationId xmlns:a16="http://schemas.microsoft.com/office/drawing/2014/main" id="{C86BF6EE-F7E8-0AC7-B48F-F440A07625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8698" y="12142376"/>
            <a:ext cx="1068498" cy="1070451"/>
          </a:xfrm>
          <a:prstGeom prst="rect">
            <a:avLst/>
          </a:prstGeom>
        </p:spPr>
      </p:pic>
      <p:pic>
        <p:nvPicPr>
          <p:cNvPr id="22" name="Resim 5">
            <a:extLst>
              <a:ext uri="{FF2B5EF4-FFF2-40B4-BE49-F238E27FC236}">
                <a16:creationId xmlns:a16="http://schemas.microsoft.com/office/drawing/2014/main" id="{3952EB97-46DE-6E54-2100-95601C80E9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2431" y="12253791"/>
            <a:ext cx="2457143" cy="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6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D6EF5DA-0C3A-2912-409A-5E34CA6308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24396970" cy="13716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8EF4067-681D-20E6-E32C-65DF048BC8D8}"/>
              </a:ext>
            </a:extLst>
          </p:cNvPr>
          <p:cNvSpPr/>
          <p:nvPr/>
        </p:nvSpPr>
        <p:spPr>
          <a:xfrm flipV="1">
            <a:off x="321382" y="363456"/>
            <a:ext cx="1052078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3EEB95-F1A4-0824-22E1-15B6E5D7A2E2}"/>
              </a:ext>
            </a:extLst>
          </p:cNvPr>
          <p:cNvSpPr/>
          <p:nvPr/>
        </p:nvSpPr>
        <p:spPr>
          <a:xfrm>
            <a:off x="321383" y="1301660"/>
            <a:ext cx="658642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E447C19-29D0-9F7A-F4E1-801BF5FF9967}"/>
              </a:ext>
            </a:extLst>
          </p:cNvPr>
          <p:cNvSpPr/>
          <p:nvPr/>
        </p:nvSpPr>
        <p:spPr>
          <a:xfrm flipV="1">
            <a:off x="14659428" y="8932187"/>
            <a:ext cx="938328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67E5542-A3A4-DFB4-153D-1B46CE074A7C}"/>
              </a:ext>
            </a:extLst>
          </p:cNvPr>
          <p:cNvSpPr txBox="1"/>
          <p:nvPr/>
        </p:nvSpPr>
        <p:spPr>
          <a:xfrm>
            <a:off x="496970" y="435798"/>
            <a:ext cx="10708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Güne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besleyici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başlangıç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yapmak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718A72-AEAC-99CB-E89F-23485A0FA53D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Sizin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seçiminiz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1A21CC-98BC-14A6-4D69-976A07DE0F9C}"/>
              </a:ext>
            </a:extLst>
          </p:cNvPr>
          <p:cNvSpPr txBox="1"/>
          <p:nvPr/>
        </p:nvSpPr>
        <p:spPr>
          <a:xfrm>
            <a:off x="13779796" y="9003587"/>
            <a:ext cx="100987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Bilimsel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veriye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dayalı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etiketleme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70892D-4167-D454-F859-EFD6013DBC4B}"/>
              </a:ext>
            </a:extLst>
          </p:cNvPr>
          <p:cNvSpPr/>
          <p:nvPr/>
        </p:nvSpPr>
        <p:spPr>
          <a:xfrm>
            <a:off x="16619017" y="9870391"/>
            <a:ext cx="742370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1B154C-5C38-59A9-F685-22BF0CA295BE}"/>
              </a:ext>
            </a:extLst>
          </p:cNvPr>
          <p:cNvSpPr txBox="1"/>
          <p:nvPr/>
        </p:nvSpPr>
        <p:spPr>
          <a:xfrm>
            <a:off x="16454841" y="9990643"/>
            <a:ext cx="74237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Bizim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önceliğimiz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E90F55-F50B-C098-B131-BFDD75623824}"/>
              </a:ext>
            </a:extLst>
          </p:cNvPr>
          <p:cNvSpPr/>
          <p:nvPr/>
        </p:nvSpPr>
        <p:spPr>
          <a:xfrm>
            <a:off x="-28575" y="11612204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DE08B9-A96D-25CB-5ED3-0C5098952D39}"/>
              </a:ext>
            </a:extLst>
          </p:cNvPr>
          <p:cNvSpPr txBox="1"/>
          <p:nvPr/>
        </p:nvSpPr>
        <p:spPr>
          <a:xfrm>
            <a:off x="537262" y="12700037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tr-TR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8" name="Picture 17" descr="A black and white logo&#10;&#10;Description automatically generated">
            <a:extLst>
              <a:ext uri="{FF2B5EF4-FFF2-40B4-BE49-F238E27FC236}">
                <a16:creationId xmlns:a16="http://schemas.microsoft.com/office/drawing/2014/main" id="{4D688F50-2CFE-0CD8-DFF5-4A1D1EF6A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35" y="11611311"/>
            <a:ext cx="4110445" cy="2157984"/>
          </a:xfrm>
          <a:prstGeom prst="rect">
            <a:avLst/>
          </a:prstGeom>
        </p:spPr>
      </p:pic>
      <p:pic>
        <p:nvPicPr>
          <p:cNvPr id="19" name="Picture 18" descr="A circular logo with blue and green leaves&#10;&#10;Description automatically generated">
            <a:extLst>
              <a:ext uri="{FF2B5EF4-FFF2-40B4-BE49-F238E27FC236}">
                <a16:creationId xmlns:a16="http://schemas.microsoft.com/office/drawing/2014/main" id="{63E42FC5-0EDC-B9D1-654A-4992B2C195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58606" y="12173357"/>
            <a:ext cx="1042415" cy="1039470"/>
          </a:xfrm>
          <a:prstGeom prst="rect">
            <a:avLst/>
          </a:prstGeom>
        </p:spPr>
      </p:pic>
      <p:pic>
        <p:nvPicPr>
          <p:cNvPr id="21" name="Resim 2">
            <a:extLst>
              <a:ext uri="{FF2B5EF4-FFF2-40B4-BE49-F238E27FC236}">
                <a16:creationId xmlns:a16="http://schemas.microsoft.com/office/drawing/2014/main" id="{F1DB79E7-7B92-99AE-F8C8-72D2E4F122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8698" y="12142376"/>
            <a:ext cx="1068498" cy="1070451"/>
          </a:xfrm>
          <a:prstGeom prst="rect">
            <a:avLst/>
          </a:prstGeom>
        </p:spPr>
      </p:pic>
      <p:pic>
        <p:nvPicPr>
          <p:cNvPr id="22" name="Resim 5">
            <a:extLst>
              <a:ext uri="{FF2B5EF4-FFF2-40B4-BE49-F238E27FC236}">
                <a16:creationId xmlns:a16="http://schemas.microsoft.com/office/drawing/2014/main" id="{F26C2E9A-59CB-E432-534D-997DE7CE5C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2431" y="12253791"/>
            <a:ext cx="2457143" cy="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394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20D849-63A0-2C07-7213-1C95F300B2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24395963" cy="13716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10BCC8D-A7C8-B2BD-26C8-06E00C9C1A59}"/>
              </a:ext>
            </a:extLst>
          </p:cNvPr>
          <p:cNvSpPr/>
          <p:nvPr/>
        </p:nvSpPr>
        <p:spPr>
          <a:xfrm flipV="1">
            <a:off x="321381" y="363453"/>
            <a:ext cx="976604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3C12389-A4E3-654D-9A42-3D4E4EA606E0}"/>
              </a:ext>
            </a:extLst>
          </p:cNvPr>
          <p:cNvSpPr/>
          <p:nvPr/>
        </p:nvSpPr>
        <p:spPr>
          <a:xfrm>
            <a:off x="321383" y="1301660"/>
            <a:ext cx="658642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E459253-05D2-EF77-E00A-9572A8211328}"/>
              </a:ext>
            </a:extLst>
          </p:cNvPr>
          <p:cNvSpPr/>
          <p:nvPr/>
        </p:nvSpPr>
        <p:spPr>
          <a:xfrm flipV="1">
            <a:off x="14093370" y="8932186"/>
            <a:ext cx="9949347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801EA47-A775-B7BB-719C-29522A3BE509}"/>
              </a:ext>
            </a:extLst>
          </p:cNvPr>
          <p:cNvSpPr txBox="1"/>
          <p:nvPr/>
        </p:nvSpPr>
        <p:spPr>
          <a:xfrm>
            <a:off x="496970" y="435798"/>
            <a:ext cx="99968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Mutfak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lezzetlerini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deneyimlemek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D3F32D-A92A-13B3-1F28-F8DBA453C55F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Sizin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seçiminiz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754B548-5EE7-3C69-B9AF-8C5158BD6FFE}"/>
              </a:ext>
            </a:extLst>
          </p:cNvPr>
          <p:cNvSpPr txBox="1"/>
          <p:nvPr/>
        </p:nvSpPr>
        <p:spPr>
          <a:xfrm>
            <a:off x="12244386" y="9003587"/>
            <a:ext cx="11634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Gıda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kaynaklı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hastalıkları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önlemek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C05CC9D-F89C-50C8-DEF0-68258E2A2052}"/>
              </a:ext>
            </a:extLst>
          </p:cNvPr>
          <p:cNvSpPr/>
          <p:nvPr/>
        </p:nvSpPr>
        <p:spPr>
          <a:xfrm>
            <a:off x="16619018" y="9870391"/>
            <a:ext cx="742370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982049-68EB-8BB3-34FA-59D541703026}"/>
              </a:ext>
            </a:extLst>
          </p:cNvPr>
          <p:cNvSpPr txBox="1"/>
          <p:nvPr/>
        </p:nvSpPr>
        <p:spPr>
          <a:xfrm>
            <a:off x="16454841" y="9990643"/>
            <a:ext cx="74237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Bizim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önceliğimiz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C8D9C4-E01D-8E14-A5FA-F76DB532A40D}"/>
              </a:ext>
            </a:extLst>
          </p:cNvPr>
          <p:cNvSpPr/>
          <p:nvPr/>
        </p:nvSpPr>
        <p:spPr>
          <a:xfrm>
            <a:off x="-28575" y="11612204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50E91A-A3F9-DA6E-79E0-9221D87417ED}"/>
              </a:ext>
            </a:extLst>
          </p:cNvPr>
          <p:cNvSpPr txBox="1"/>
          <p:nvPr/>
        </p:nvSpPr>
        <p:spPr>
          <a:xfrm>
            <a:off x="537262" y="12700037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tr-TR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5" name="Picture 14" descr="A black and white logo&#10;&#10;Description automatically generated">
            <a:extLst>
              <a:ext uri="{FF2B5EF4-FFF2-40B4-BE49-F238E27FC236}">
                <a16:creationId xmlns:a16="http://schemas.microsoft.com/office/drawing/2014/main" id="{F324D7F5-C422-0E3E-D837-27FAC9BFEA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35" y="11611311"/>
            <a:ext cx="4110445" cy="2157984"/>
          </a:xfrm>
          <a:prstGeom prst="rect">
            <a:avLst/>
          </a:prstGeom>
        </p:spPr>
      </p:pic>
      <p:pic>
        <p:nvPicPr>
          <p:cNvPr id="16" name="Picture 15" descr="A circular logo with blue and green leaves&#10;&#10;Description automatically generated">
            <a:extLst>
              <a:ext uri="{FF2B5EF4-FFF2-40B4-BE49-F238E27FC236}">
                <a16:creationId xmlns:a16="http://schemas.microsoft.com/office/drawing/2014/main" id="{BAA9F24E-145D-ADF0-CBB0-2CF38B54EA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58606" y="12173357"/>
            <a:ext cx="1042415" cy="1039470"/>
          </a:xfrm>
          <a:prstGeom prst="rect">
            <a:avLst/>
          </a:prstGeom>
        </p:spPr>
      </p:pic>
      <p:pic>
        <p:nvPicPr>
          <p:cNvPr id="21" name="Resim 2">
            <a:extLst>
              <a:ext uri="{FF2B5EF4-FFF2-40B4-BE49-F238E27FC236}">
                <a16:creationId xmlns:a16="http://schemas.microsoft.com/office/drawing/2014/main" id="{AA718CF4-1EB4-33F1-123D-301F36DC03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8698" y="12142376"/>
            <a:ext cx="1068498" cy="1070451"/>
          </a:xfrm>
          <a:prstGeom prst="rect">
            <a:avLst/>
          </a:prstGeom>
        </p:spPr>
      </p:pic>
      <p:pic>
        <p:nvPicPr>
          <p:cNvPr id="22" name="Resim 5">
            <a:extLst>
              <a:ext uri="{FF2B5EF4-FFF2-40B4-BE49-F238E27FC236}">
                <a16:creationId xmlns:a16="http://schemas.microsoft.com/office/drawing/2014/main" id="{319D40A7-056F-A0DE-C702-A2BF17B90B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2431" y="12253791"/>
            <a:ext cx="2457143" cy="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569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A person washing a red bell pepper&#10;&#10;Description automatically generated">
            <a:extLst>
              <a:ext uri="{FF2B5EF4-FFF2-40B4-BE49-F238E27FC236}">
                <a16:creationId xmlns:a16="http://schemas.microsoft.com/office/drawing/2014/main" id="{CDE11228-CC09-ED98-69FE-49F53A5707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24384000" cy="13716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8CEF8B2-6A09-4088-FDF4-D41CD5BA31E5}"/>
              </a:ext>
            </a:extLst>
          </p:cNvPr>
          <p:cNvSpPr/>
          <p:nvPr/>
        </p:nvSpPr>
        <p:spPr>
          <a:xfrm flipV="1">
            <a:off x="321382" y="363453"/>
            <a:ext cx="507793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8A4425D-D727-AB29-9C2A-26551D9EA329}"/>
              </a:ext>
            </a:extLst>
          </p:cNvPr>
          <p:cNvSpPr/>
          <p:nvPr/>
        </p:nvSpPr>
        <p:spPr>
          <a:xfrm>
            <a:off x="321383" y="1301660"/>
            <a:ext cx="658642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C9210EA-A09C-30A5-6C87-57777DD9D506}"/>
              </a:ext>
            </a:extLst>
          </p:cNvPr>
          <p:cNvSpPr/>
          <p:nvPr/>
        </p:nvSpPr>
        <p:spPr>
          <a:xfrm flipV="1">
            <a:off x="13033829" y="8932186"/>
            <a:ext cx="1100888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F762AB2-76B8-34BD-C198-93878D8B5A00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Dengeli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öğün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28958E6-1A28-DBC2-B047-76ECC659C756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Sizin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seçiminiz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BCCB7F7-9F1D-E4C6-B231-497C96A6BAFA}"/>
              </a:ext>
            </a:extLst>
          </p:cNvPr>
          <p:cNvSpPr txBox="1"/>
          <p:nvPr/>
        </p:nvSpPr>
        <p:spPr>
          <a:xfrm>
            <a:off x="12652744" y="9003587"/>
            <a:ext cx="11225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Gıda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israfını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azaltacak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ipuçları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vermek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86C0BD-D849-5275-B1A8-1B70B971EE91}"/>
              </a:ext>
            </a:extLst>
          </p:cNvPr>
          <p:cNvSpPr/>
          <p:nvPr/>
        </p:nvSpPr>
        <p:spPr>
          <a:xfrm>
            <a:off x="16619017" y="9870391"/>
            <a:ext cx="742370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56409E-A735-0AC5-8DD4-9F8D6BBF6A3A}"/>
              </a:ext>
            </a:extLst>
          </p:cNvPr>
          <p:cNvSpPr txBox="1"/>
          <p:nvPr/>
        </p:nvSpPr>
        <p:spPr>
          <a:xfrm>
            <a:off x="16454841" y="9990643"/>
            <a:ext cx="74237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Bizim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önceliğimiz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F5459FA-11E8-0D4D-0316-8C0D4DEAAF56}"/>
              </a:ext>
            </a:extLst>
          </p:cNvPr>
          <p:cNvSpPr/>
          <p:nvPr/>
        </p:nvSpPr>
        <p:spPr>
          <a:xfrm>
            <a:off x="-28575" y="11612204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3D2A3E-A844-09B7-B809-AD103A273F59}"/>
              </a:ext>
            </a:extLst>
          </p:cNvPr>
          <p:cNvSpPr txBox="1"/>
          <p:nvPr/>
        </p:nvSpPr>
        <p:spPr>
          <a:xfrm>
            <a:off x="537262" y="12700037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tr-TR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4" name="Picture 13" descr="A black and white logo&#10;&#10;Description automatically generated">
            <a:extLst>
              <a:ext uri="{FF2B5EF4-FFF2-40B4-BE49-F238E27FC236}">
                <a16:creationId xmlns:a16="http://schemas.microsoft.com/office/drawing/2014/main" id="{2FB20866-B418-0D26-52A3-D64C93437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35" y="11611311"/>
            <a:ext cx="4110445" cy="2157984"/>
          </a:xfrm>
          <a:prstGeom prst="rect">
            <a:avLst/>
          </a:prstGeom>
        </p:spPr>
      </p:pic>
      <p:pic>
        <p:nvPicPr>
          <p:cNvPr id="15" name="Picture 14" descr="A circular logo with blue and green leaves&#10;&#10;Description automatically generated">
            <a:extLst>
              <a:ext uri="{FF2B5EF4-FFF2-40B4-BE49-F238E27FC236}">
                <a16:creationId xmlns:a16="http://schemas.microsoft.com/office/drawing/2014/main" id="{FA4705D8-A85B-EB3C-9153-23CCF28E4B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58606" y="12173357"/>
            <a:ext cx="1042415" cy="1039470"/>
          </a:xfrm>
          <a:prstGeom prst="rect">
            <a:avLst/>
          </a:prstGeom>
        </p:spPr>
      </p:pic>
      <p:pic>
        <p:nvPicPr>
          <p:cNvPr id="16" name="Resim 2">
            <a:extLst>
              <a:ext uri="{FF2B5EF4-FFF2-40B4-BE49-F238E27FC236}">
                <a16:creationId xmlns:a16="http://schemas.microsoft.com/office/drawing/2014/main" id="{9E8CF728-7743-3EA4-33C6-0B6A0645D9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8698" y="12142376"/>
            <a:ext cx="1068498" cy="1070451"/>
          </a:xfrm>
          <a:prstGeom prst="rect">
            <a:avLst/>
          </a:prstGeom>
        </p:spPr>
      </p:pic>
      <p:pic>
        <p:nvPicPr>
          <p:cNvPr id="21" name="Resim 5">
            <a:extLst>
              <a:ext uri="{FF2B5EF4-FFF2-40B4-BE49-F238E27FC236}">
                <a16:creationId xmlns:a16="http://schemas.microsoft.com/office/drawing/2014/main" id="{1E159EAA-955F-B8D2-E088-5A4D00905C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2431" y="12253791"/>
            <a:ext cx="2457143" cy="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erson cutting a cheese cake&#10;&#10;Description automatically generated">
            <a:extLst>
              <a:ext uri="{FF2B5EF4-FFF2-40B4-BE49-F238E27FC236}">
                <a16:creationId xmlns:a16="http://schemas.microsoft.com/office/drawing/2014/main" id="{5B72FE21-DD13-7019-AD06-5F27B61884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13"/>
            <a:ext cx="24384201" cy="1371611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8D3C2B8-958D-34BF-03AA-BE7462AE606F}"/>
              </a:ext>
            </a:extLst>
          </p:cNvPr>
          <p:cNvSpPr/>
          <p:nvPr/>
        </p:nvSpPr>
        <p:spPr>
          <a:xfrm>
            <a:off x="-28575" y="11612204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CA057B-17D3-A1E0-B778-17CE5BD93FE1}"/>
              </a:ext>
            </a:extLst>
          </p:cNvPr>
          <p:cNvSpPr txBox="1"/>
          <p:nvPr/>
        </p:nvSpPr>
        <p:spPr>
          <a:xfrm>
            <a:off x="537262" y="12700037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tr-TR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1" name="Picture 10" descr="A black and white logo&#10;&#10;Description automatically generated">
            <a:extLst>
              <a:ext uri="{FF2B5EF4-FFF2-40B4-BE49-F238E27FC236}">
                <a16:creationId xmlns:a16="http://schemas.microsoft.com/office/drawing/2014/main" id="{49B6936C-7095-BA86-607C-A9652B5966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35" y="11611311"/>
            <a:ext cx="4110445" cy="2157984"/>
          </a:xfrm>
          <a:prstGeom prst="rect">
            <a:avLst/>
          </a:prstGeom>
        </p:spPr>
      </p:pic>
      <p:pic>
        <p:nvPicPr>
          <p:cNvPr id="12" name="Picture 11" descr="A circular logo with blue and green leaves&#10;&#10;Description automatically generated">
            <a:extLst>
              <a:ext uri="{FF2B5EF4-FFF2-40B4-BE49-F238E27FC236}">
                <a16:creationId xmlns:a16="http://schemas.microsoft.com/office/drawing/2014/main" id="{022F0701-A69A-782F-C02D-D417395D03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58606" y="12173357"/>
            <a:ext cx="1042415" cy="1039470"/>
          </a:xfrm>
          <a:prstGeom prst="rect">
            <a:avLst/>
          </a:prstGeom>
        </p:spPr>
      </p:pic>
      <p:pic>
        <p:nvPicPr>
          <p:cNvPr id="13" name="Resim 2">
            <a:extLst>
              <a:ext uri="{FF2B5EF4-FFF2-40B4-BE49-F238E27FC236}">
                <a16:creationId xmlns:a16="http://schemas.microsoft.com/office/drawing/2014/main" id="{B38B05B7-3B25-9E15-B8D1-D32A653A07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8698" y="12142376"/>
            <a:ext cx="1068498" cy="1070451"/>
          </a:xfrm>
          <a:prstGeom prst="rect">
            <a:avLst/>
          </a:prstGeom>
        </p:spPr>
      </p:pic>
      <p:pic>
        <p:nvPicPr>
          <p:cNvPr id="14" name="Resim 5">
            <a:extLst>
              <a:ext uri="{FF2B5EF4-FFF2-40B4-BE49-F238E27FC236}">
                <a16:creationId xmlns:a16="http://schemas.microsoft.com/office/drawing/2014/main" id="{9F68F1CA-861D-4FEA-6757-734ADF80E0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2431" y="12253791"/>
            <a:ext cx="2457143" cy="84761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C3EE4A9-E828-80DF-057A-0B294F1D04E7}"/>
              </a:ext>
            </a:extLst>
          </p:cNvPr>
          <p:cNvSpPr/>
          <p:nvPr/>
        </p:nvSpPr>
        <p:spPr>
          <a:xfrm flipV="1">
            <a:off x="321382" y="363453"/>
            <a:ext cx="507793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7E9671-059A-B0A2-FA85-61092E14C560}"/>
              </a:ext>
            </a:extLst>
          </p:cNvPr>
          <p:cNvSpPr/>
          <p:nvPr/>
        </p:nvSpPr>
        <p:spPr>
          <a:xfrm>
            <a:off x="321383" y="1301660"/>
            <a:ext cx="658642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EA271D7-DEDF-B085-FA79-BFDFEB979C96}"/>
              </a:ext>
            </a:extLst>
          </p:cNvPr>
          <p:cNvSpPr/>
          <p:nvPr/>
        </p:nvSpPr>
        <p:spPr>
          <a:xfrm flipV="1">
            <a:off x="13033829" y="8932186"/>
            <a:ext cx="1100888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BEE673-4EF9-6423-FCD3-41681774CE33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Dengeli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öğün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1533554-08B3-CFC2-F3A8-B592AAB7E5F4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Sizin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seçiminiz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D70E6E0-B1C7-AFD0-0F51-8189EEC11A2E}"/>
              </a:ext>
            </a:extLst>
          </p:cNvPr>
          <p:cNvSpPr txBox="1"/>
          <p:nvPr/>
        </p:nvSpPr>
        <p:spPr>
          <a:xfrm>
            <a:off x="12652744" y="9003587"/>
            <a:ext cx="11225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Gıda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israfını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azaltacak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ipuçları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vermek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F85CFD8-56CB-9BD1-09AB-B32B061FA712}"/>
              </a:ext>
            </a:extLst>
          </p:cNvPr>
          <p:cNvSpPr/>
          <p:nvPr/>
        </p:nvSpPr>
        <p:spPr>
          <a:xfrm>
            <a:off x="16619017" y="9870391"/>
            <a:ext cx="742370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90BDD9F-BE06-BB68-177A-C9B8C5221EA7}"/>
              </a:ext>
            </a:extLst>
          </p:cNvPr>
          <p:cNvSpPr txBox="1"/>
          <p:nvPr/>
        </p:nvSpPr>
        <p:spPr>
          <a:xfrm>
            <a:off x="16454841" y="9990643"/>
            <a:ext cx="74237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Bizim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önceliğimiz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69674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28FBD63-08CB-4AB4-BA69-77DBBE99CE6A}"/>
</file>

<file path=customXml/itemProps2.xml><?xml version="1.0" encoding="utf-8"?>
<ds:datastoreItem xmlns:ds="http://schemas.openxmlformats.org/officeDocument/2006/customXml" ds:itemID="{2BA95844-D66B-4C19-82FB-0D26C585CACF}"/>
</file>

<file path=customXml/itemProps3.xml><?xml version="1.0" encoding="utf-8"?>
<ds:datastoreItem xmlns:ds="http://schemas.openxmlformats.org/officeDocument/2006/customXml" ds:itemID="{3390D2F8-4B38-499E-80EC-3CF4BA7E92A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1381</TotalTime>
  <Words>112</Words>
  <Application>Microsoft Macintosh PowerPoint</Application>
  <PresentationFormat>Custom</PresentationFormat>
  <Paragraphs>30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Roboto</vt:lpstr>
      <vt:lpstr>Roboto Black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36</cp:revision>
  <dcterms:created xsi:type="dcterms:W3CDTF">2024-06-06T13:31:57Z</dcterms:created>
  <dcterms:modified xsi:type="dcterms:W3CDTF">2025-05-07T20:20:30Z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