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8"/>
  </p:notesMasterIdLst>
  <p:sldIdLst>
    <p:sldId id="267" r:id="rId2"/>
    <p:sldId id="258" r:id="rId3"/>
    <p:sldId id="260" r:id="rId4"/>
    <p:sldId id="257" r:id="rId5"/>
    <p:sldId id="265" r:id="rId6"/>
    <p:sldId id="268" r:id="rId7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51"/>
    <p:restoredTop sz="94761"/>
  </p:normalViewPr>
  <p:slideViewPr>
    <p:cSldViewPr snapToGrid="0">
      <p:cViewPr varScale="1">
        <p:scale>
          <a:sx n="57" d="100"/>
          <a:sy n="57" d="100"/>
        </p:scale>
        <p:origin x="6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592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074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7917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224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2711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5733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738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5862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7308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5233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072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573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82522F-87F6-FBF4-3CEA-640C4D0FC1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2850"/>
            <a:ext cx="13716000" cy="171450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7198B6F-2D2D-FA94-AFBA-E33D194E3486}"/>
              </a:ext>
            </a:extLst>
          </p:cNvPr>
          <p:cNvSpPr/>
          <p:nvPr/>
        </p:nvSpPr>
        <p:spPr>
          <a:xfrm flipV="1">
            <a:off x="4351726" y="12361195"/>
            <a:ext cx="907824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E389644-B6F4-4C19-2409-DA29B6B6D8C5}"/>
              </a:ext>
            </a:extLst>
          </p:cNvPr>
          <p:cNvSpPr txBox="1"/>
          <p:nvPr/>
        </p:nvSpPr>
        <p:spPr>
          <a:xfrm>
            <a:off x="4351725" y="12432593"/>
            <a:ext cx="8914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Katkı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Maddelerinin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güvenilirliği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2DB7DD-02B8-24A9-CF0D-EC424DF059D0}"/>
              </a:ext>
            </a:extLst>
          </p:cNvPr>
          <p:cNvSpPr/>
          <p:nvPr/>
        </p:nvSpPr>
        <p:spPr>
          <a:xfrm>
            <a:off x="6006265" y="13299397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D3C08A-5A8B-FB73-5319-A95B7B0112E3}"/>
              </a:ext>
            </a:extLst>
          </p:cNvPr>
          <p:cNvSpPr txBox="1"/>
          <p:nvPr/>
        </p:nvSpPr>
        <p:spPr>
          <a:xfrm>
            <a:off x="5842089" y="13419649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BBAEEF-8EC9-4BB4-0FEE-8C5E5AB271C1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0706AB-9D98-3B6A-6459-B7399FD4783A}"/>
              </a:ext>
            </a:extLst>
          </p:cNvPr>
          <p:cNvSpPr txBox="1"/>
          <p:nvPr/>
        </p:nvSpPr>
        <p:spPr>
          <a:xfrm>
            <a:off x="350862" y="15467036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9" name="Picture 18" descr="A black and white logo&#10;&#10;Description automatically generated">
            <a:extLst>
              <a:ext uri="{FF2B5EF4-FFF2-40B4-BE49-F238E27FC236}">
                <a16:creationId xmlns:a16="http://schemas.microsoft.com/office/drawing/2014/main" id="{5AF9D675-289A-1EEC-2806-F5F541CB3D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4976100"/>
            <a:ext cx="4110444" cy="2157984"/>
          </a:xfrm>
          <a:prstGeom prst="rect">
            <a:avLst/>
          </a:prstGeom>
        </p:spPr>
      </p:pic>
      <p:pic>
        <p:nvPicPr>
          <p:cNvPr id="20" name="Picture 19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4FED38E5-6805-9400-21DF-888F08FFB8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791" y="15538145"/>
            <a:ext cx="1042415" cy="1039470"/>
          </a:xfrm>
          <a:prstGeom prst="rect">
            <a:avLst/>
          </a:prstGeom>
        </p:spPr>
      </p:pic>
      <p:pic>
        <p:nvPicPr>
          <p:cNvPr id="21" name="Resim 8">
            <a:extLst>
              <a:ext uri="{FF2B5EF4-FFF2-40B4-BE49-F238E27FC236}">
                <a16:creationId xmlns:a16="http://schemas.microsoft.com/office/drawing/2014/main" id="{6311B8E8-9CB7-5365-EF4F-7D4E50425C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2" y="15535177"/>
            <a:ext cx="1037933" cy="1039829"/>
          </a:xfrm>
          <a:prstGeom prst="rect">
            <a:avLst/>
          </a:prstGeom>
        </p:spPr>
      </p:pic>
      <p:pic>
        <p:nvPicPr>
          <p:cNvPr id="22" name="Resim 18">
            <a:extLst>
              <a:ext uri="{FF2B5EF4-FFF2-40B4-BE49-F238E27FC236}">
                <a16:creationId xmlns:a16="http://schemas.microsoft.com/office/drawing/2014/main" id="{25EBDEDB-F0A8-DE9C-51B1-FCBDE578DC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2" y="15597224"/>
            <a:ext cx="2457143" cy="847619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5D170A5C-F772-B14A-AEE9-3C79EFC6F451}"/>
              </a:ext>
            </a:extLst>
          </p:cNvPr>
          <p:cNvSpPr/>
          <p:nvPr/>
        </p:nvSpPr>
        <p:spPr>
          <a:xfrm flipV="1">
            <a:off x="321382" y="363458"/>
            <a:ext cx="731313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0F11E69-6111-BD46-9AA7-E931D86F8B57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6093B5-796B-4761-EBFD-5863BBDCD871}"/>
              </a:ext>
            </a:extLst>
          </p:cNvPr>
          <p:cNvSpPr txBox="1"/>
          <p:nvPr/>
        </p:nvSpPr>
        <p:spPr>
          <a:xfrm>
            <a:off x="496970" y="435798"/>
            <a:ext cx="7035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Renkli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lezzeti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aramak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B3A5C31-41B0-F0A5-CA17-B32346890306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B42B98-BBF5-F25E-25D5-17454CDF2B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2850"/>
            <a:ext cx="13716000" cy="1714918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21AFE5A-0F12-A172-5538-E2F96C7A2734}"/>
              </a:ext>
            </a:extLst>
          </p:cNvPr>
          <p:cNvSpPr/>
          <p:nvPr/>
        </p:nvSpPr>
        <p:spPr>
          <a:xfrm flipV="1">
            <a:off x="4600949" y="12361193"/>
            <a:ext cx="880271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64918B-BD66-8678-0118-186A9DBC4BCB}"/>
              </a:ext>
            </a:extLst>
          </p:cNvPr>
          <p:cNvSpPr txBox="1"/>
          <p:nvPr/>
        </p:nvSpPr>
        <p:spPr>
          <a:xfrm>
            <a:off x="2609117" y="12432593"/>
            <a:ext cx="10630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Gıda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alerjenlerini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tespit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etmek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7C53C5-8C2F-F468-19E6-266FECF2A643}"/>
              </a:ext>
            </a:extLst>
          </p:cNvPr>
          <p:cNvSpPr/>
          <p:nvPr/>
        </p:nvSpPr>
        <p:spPr>
          <a:xfrm>
            <a:off x="5979967" y="13299397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A456C19-8304-2208-22C0-6EBD60CDE45E}"/>
              </a:ext>
            </a:extLst>
          </p:cNvPr>
          <p:cNvSpPr txBox="1"/>
          <p:nvPr/>
        </p:nvSpPr>
        <p:spPr>
          <a:xfrm>
            <a:off x="5815791" y="13419649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FA122E-C56E-77F1-A72C-B6481D830A26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B18BC7-E812-9ED6-46B3-43850AFD8C17}"/>
              </a:ext>
            </a:extLst>
          </p:cNvPr>
          <p:cNvSpPr txBox="1"/>
          <p:nvPr/>
        </p:nvSpPr>
        <p:spPr>
          <a:xfrm>
            <a:off x="350862" y="15467036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247705D7-D707-D594-8BB3-81D0DFD681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4976100"/>
            <a:ext cx="4110444" cy="2157984"/>
          </a:xfrm>
          <a:prstGeom prst="rect">
            <a:avLst/>
          </a:prstGeom>
        </p:spPr>
      </p:pic>
      <p:pic>
        <p:nvPicPr>
          <p:cNvPr id="7" name="Picture 6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BD953177-D179-FA3C-7D5F-00E332039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791" y="15538145"/>
            <a:ext cx="1042415" cy="103947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BD75C48E-621A-3339-C6DE-2C2A517D6F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2" y="15535177"/>
            <a:ext cx="1037933" cy="1039829"/>
          </a:xfrm>
          <a:prstGeom prst="rect">
            <a:avLst/>
          </a:prstGeom>
        </p:spPr>
      </p:pic>
      <p:pic>
        <p:nvPicPr>
          <p:cNvPr id="10" name="Resim 18">
            <a:extLst>
              <a:ext uri="{FF2B5EF4-FFF2-40B4-BE49-F238E27FC236}">
                <a16:creationId xmlns:a16="http://schemas.microsoft.com/office/drawing/2014/main" id="{33E67640-FDAB-AF86-2A8B-BEFC0F2DC6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2" y="15597224"/>
            <a:ext cx="2457143" cy="84761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F0278B1-9751-ABD4-EFD5-FA9141E5FB21}"/>
              </a:ext>
            </a:extLst>
          </p:cNvPr>
          <p:cNvSpPr/>
          <p:nvPr/>
        </p:nvSpPr>
        <p:spPr>
          <a:xfrm flipV="1">
            <a:off x="321382" y="363456"/>
            <a:ext cx="729720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FAA5E0E-2A9C-0894-E85A-F2FE06D5CB75}"/>
              </a:ext>
            </a:extLst>
          </p:cNvPr>
          <p:cNvSpPr/>
          <p:nvPr/>
        </p:nvSpPr>
        <p:spPr>
          <a:xfrm>
            <a:off x="321383" y="1301660"/>
            <a:ext cx="636103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570A96-D416-2C16-8463-CEB1493F07DE}"/>
              </a:ext>
            </a:extLst>
          </p:cNvPr>
          <p:cNvSpPr txBox="1"/>
          <p:nvPr/>
        </p:nvSpPr>
        <p:spPr>
          <a:xfrm>
            <a:off x="496971" y="435798"/>
            <a:ext cx="729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Bitkisel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protein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tüketmek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7C63878-433E-E3AC-65B7-5AF8BD7D3838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6EF5DA-0C3A-2912-409A-5E34CA6308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860" y="9995"/>
            <a:ext cx="13713151" cy="17145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598C8FB-A47D-E372-683D-0FBA60779F28}"/>
              </a:ext>
            </a:extLst>
          </p:cNvPr>
          <p:cNvSpPr/>
          <p:nvPr/>
        </p:nvSpPr>
        <p:spPr>
          <a:xfrm flipV="1">
            <a:off x="4020378" y="12361193"/>
            <a:ext cx="93832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381517-4DA9-41ED-63BD-7982B50C376B}"/>
              </a:ext>
            </a:extLst>
          </p:cNvPr>
          <p:cNvSpPr txBox="1"/>
          <p:nvPr/>
        </p:nvSpPr>
        <p:spPr>
          <a:xfrm>
            <a:off x="3140746" y="12432593"/>
            <a:ext cx="10098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Bilimsel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veriye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dayalı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etiketleme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86CA6E-E321-3BE4-82B6-EA12FEC3A423}"/>
              </a:ext>
            </a:extLst>
          </p:cNvPr>
          <p:cNvSpPr/>
          <p:nvPr/>
        </p:nvSpPr>
        <p:spPr>
          <a:xfrm>
            <a:off x="5979967" y="13299397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36A586-9233-C191-CD38-F175989488C0}"/>
              </a:ext>
            </a:extLst>
          </p:cNvPr>
          <p:cNvSpPr txBox="1"/>
          <p:nvPr/>
        </p:nvSpPr>
        <p:spPr>
          <a:xfrm>
            <a:off x="5815791" y="13419649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81F597-BDC9-6475-C48B-D46AB8E9E0F1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D6DE99-0B23-AB3D-3157-B4E1D44C2873}"/>
              </a:ext>
            </a:extLst>
          </p:cNvPr>
          <p:cNvSpPr txBox="1"/>
          <p:nvPr/>
        </p:nvSpPr>
        <p:spPr>
          <a:xfrm>
            <a:off x="350862" y="15467036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E55D4169-09FD-18CA-C1EA-C01A9F1E05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4976100"/>
            <a:ext cx="4110444" cy="2157984"/>
          </a:xfrm>
          <a:prstGeom prst="rect">
            <a:avLst/>
          </a:prstGeom>
        </p:spPr>
      </p:pic>
      <p:pic>
        <p:nvPicPr>
          <p:cNvPr id="6" name="Picture 5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CD731D1D-BAAC-2668-DC8C-90CA244A67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791" y="15538145"/>
            <a:ext cx="1042415" cy="103947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EE5053B9-82A8-F2B1-6E7C-4CB96E0C27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2" y="15535177"/>
            <a:ext cx="1037933" cy="1039829"/>
          </a:xfrm>
          <a:prstGeom prst="rect">
            <a:avLst/>
          </a:prstGeom>
        </p:spPr>
      </p:pic>
      <p:pic>
        <p:nvPicPr>
          <p:cNvPr id="10" name="Resim 18">
            <a:extLst>
              <a:ext uri="{FF2B5EF4-FFF2-40B4-BE49-F238E27FC236}">
                <a16:creationId xmlns:a16="http://schemas.microsoft.com/office/drawing/2014/main" id="{61306B7D-377A-DE5E-6837-B4A1AF3FEB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2" y="15597224"/>
            <a:ext cx="2457143" cy="84761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E7ED7E2-9221-F6B9-B02C-CC006A4E3D37}"/>
              </a:ext>
            </a:extLst>
          </p:cNvPr>
          <p:cNvSpPr/>
          <p:nvPr/>
        </p:nvSpPr>
        <p:spPr>
          <a:xfrm flipV="1">
            <a:off x="321382" y="363456"/>
            <a:ext cx="105207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3F81278-8E25-D6FE-0274-8C899D6F80B1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B6AD86F-FBD1-9106-0C3A-44A2FFE3D817}"/>
              </a:ext>
            </a:extLst>
          </p:cNvPr>
          <p:cNvSpPr txBox="1"/>
          <p:nvPr/>
        </p:nvSpPr>
        <p:spPr>
          <a:xfrm>
            <a:off x="496970" y="435798"/>
            <a:ext cx="10708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Güne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besleyici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başlangıç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yapmak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211C1B6-CD84-795F-FFF5-C1C6D4305216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20D849-63A0-2C07-7213-1C95F300B2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196" y="4131"/>
            <a:ext cx="13701608" cy="1712163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0AFC1F8-42A9-6AAA-6E13-EC828A31ABFC}"/>
              </a:ext>
            </a:extLst>
          </p:cNvPr>
          <p:cNvSpPr/>
          <p:nvPr/>
        </p:nvSpPr>
        <p:spPr>
          <a:xfrm flipV="1">
            <a:off x="3480618" y="12361192"/>
            <a:ext cx="994934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566C9A-F904-5A07-6A08-A79DFB7DA879}"/>
              </a:ext>
            </a:extLst>
          </p:cNvPr>
          <p:cNvSpPr txBox="1"/>
          <p:nvPr/>
        </p:nvSpPr>
        <p:spPr>
          <a:xfrm>
            <a:off x="1631634" y="12432593"/>
            <a:ext cx="11634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Gıda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kaynaklı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hastalıkları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önlemek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5B6277-BA33-DDB6-1785-4A5D422FD639}"/>
              </a:ext>
            </a:extLst>
          </p:cNvPr>
          <p:cNvSpPr/>
          <p:nvPr/>
        </p:nvSpPr>
        <p:spPr>
          <a:xfrm>
            <a:off x="6006266" y="13299397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65D0906-8A51-9872-8BC0-8E797D9735F4}"/>
              </a:ext>
            </a:extLst>
          </p:cNvPr>
          <p:cNvSpPr txBox="1"/>
          <p:nvPr/>
        </p:nvSpPr>
        <p:spPr>
          <a:xfrm>
            <a:off x="5842089" y="13419649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1DEFD3-5DA8-867E-85F3-4207016C62B0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FFB16D-CA2B-9041-BAFD-44240689D60B}"/>
              </a:ext>
            </a:extLst>
          </p:cNvPr>
          <p:cNvSpPr txBox="1"/>
          <p:nvPr/>
        </p:nvSpPr>
        <p:spPr>
          <a:xfrm>
            <a:off x="350862" y="15467036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FCAFCCD5-BCC2-7178-5FD8-615FED879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4976100"/>
            <a:ext cx="4110444" cy="2157984"/>
          </a:xfrm>
          <a:prstGeom prst="rect">
            <a:avLst/>
          </a:prstGeom>
        </p:spPr>
      </p:pic>
      <p:pic>
        <p:nvPicPr>
          <p:cNvPr id="5" name="Picture 4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09B7837D-1F15-64DB-B08E-D516B01F60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791" y="15538145"/>
            <a:ext cx="1042415" cy="1039470"/>
          </a:xfrm>
          <a:prstGeom prst="rect">
            <a:avLst/>
          </a:prstGeom>
        </p:spPr>
      </p:pic>
      <p:pic>
        <p:nvPicPr>
          <p:cNvPr id="7" name="Resim 8">
            <a:extLst>
              <a:ext uri="{FF2B5EF4-FFF2-40B4-BE49-F238E27FC236}">
                <a16:creationId xmlns:a16="http://schemas.microsoft.com/office/drawing/2014/main" id="{1136E250-20CE-BCEB-1A0C-9B1E12554E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2" y="15535177"/>
            <a:ext cx="1037933" cy="1039829"/>
          </a:xfrm>
          <a:prstGeom prst="rect">
            <a:avLst/>
          </a:prstGeom>
        </p:spPr>
      </p:pic>
      <p:pic>
        <p:nvPicPr>
          <p:cNvPr id="9" name="Resim 18">
            <a:extLst>
              <a:ext uri="{FF2B5EF4-FFF2-40B4-BE49-F238E27FC236}">
                <a16:creationId xmlns:a16="http://schemas.microsoft.com/office/drawing/2014/main" id="{C90118D2-7356-BF95-218E-45E733CA04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2" y="15597224"/>
            <a:ext cx="2457143" cy="84761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85A2B2F-E8E8-7B54-D0DD-3CA709ED0417}"/>
              </a:ext>
            </a:extLst>
          </p:cNvPr>
          <p:cNvSpPr/>
          <p:nvPr/>
        </p:nvSpPr>
        <p:spPr>
          <a:xfrm flipV="1">
            <a:off x="321381" y="363453"/>
            <a:ext cx="976604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9A72FA9-56A9-C04E-E51E-ED018646D4F9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E31211C-C269-9E7E-6A01-29DF0AABA935}"/>
              </a:ext>
            </a:extLst>
          </p:cNvPr>
          <p:cNvSpPr txBox="1"/>
          <p:nvPr/>
        </p:nvSpPr>
        <p:spPr>
          <a:xfrm>
            <a:off x="496970" y="435798"/>
            <a:ext cx="9996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Mutfak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lezzetlerini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deneyimlemek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C32E0E1-5BA8-F696-7F4A-EAF49C1DB4F4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D543E7-FF30-B8C1-7AAA-73518F3D36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DF05D46-2F8C-0F17-86F6-4A1CFF539E4C}"/>
              </a:ext>
            </a:extLst>
          </p:cNvPr>
          <p:cNvSpPr/>
          <p:nvPr/>
        </p:nvSpPr>
        <p:spPr>
          <a:xfrm flipV="1">
            <a:off x="2467258" y="12361192"/>
            <a:ext cx="110088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8B3DAD-ECD3-676D-02F5-1E1F7D6963A1}"/>
              </a:ext>
            </a:extLst>
          </p:cNvPr>
          <p:cNvSpPr txBox="1"/>
          <p:nvPr/>
        </p:nvSpPr>
        <p:spPr>
          <a:xfrm>
            <a:off x="2086173" y="12432593"/>
            <a:ext cx="11225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Gıda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israfını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azaltacak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ipuçları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58911C-7A98-88CA-3893-8798CF3B2B16}"/>
              </a:ext>
            </a:extLst>
          </p:cNvPr>
          <p:cNvSpPr/>
          <p:nvPr/>
        </p:nvSpPr>
        <p:spPr>
          <a:xfrm>
            <a:off x="6052446" y="13299397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F9CFE3-B45E-944E-FC92-83404DBC079B}"/>
              </a:ext>
            </a:extLst>
          </p:cNvPr>
          <p:cNvSpPr txBox="1"/>
          <p:nvPr/>
        </p:nvSpPr>
        <p:spPr>
          <a:xfrm>
            <a:off x="5888270" y="13419649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0D6D3DA-5995-37C2-67AF-E51185AFCF4B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1BE1CA-94AF-BD47-B64B-2FBF255F5D3B}"/>
              </a:ext>
            </a:extLst>
          </p:cNvPr>
          <p:cNvSpPr txBox="1"/>
          <p:nvPr/>
        </p:nvSpPr>
        <p:spPr>
          <a:xfrm>
            <a:off x="350862" y="15467036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8" name="Picture 17" descr="A black and white logo&#10;&#10;Description automatically generated">
            <a:extLst>
              <a:ext uri="{FF2B5EF4-FFF2-40B4-BE49-F238E27FC236}">
                <a16:creationId xmlns:a16="http://schemas.microsoft.com/office/drawing/2014/main" id="{8F9827B7-F1DD-6C34-6352-59443B628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4976100"/>
            <a:ext cx="4110444" cy="2157984"/>
          </a:xfrm>
          <a:prstGeom prst="rect">
            <a:avLst/>
          </a:prstGeom>
        </p:spPr>
      </p:pic>
      <p:pic>
        <p:nvPicPr>
          <p:cNvPr id="19" name="Picture 18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7E7308E6-3101-662F-9632-438AD6B44E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791" y="15538145"/>
            <a:ext cx="1042415" cy="1039470"/>
          </a:xfrm>
          <a:prstGeom prst="rect">
            <a:avLst/>
          </a:prstGeom>
        </p:spPr>
      </p:pic>
      <p:pic>
        <p:nvPicPr>
          <p:cNvPr id="21" name="Resim 8">
            <a:extLst>
              <a:ext uri="{FF2B5EF4-FFF2-40B4-BE49-F238E27FC236}">
                <a16:creationId xmlns:a16="http://schemas.microsoft.com/office/drawing/2014/main" id="{2473E0D6-5065-531A-E0AA-3FAF387C06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2" y="15535177"/>
            <a:ext cx="1037933" cy="1039829"/>
          </a:xfrm>
          <a:prstGeom prst="rect">
            <a:avLst/>
          </a:prstGeom>
        </p:spPr>
      </p:pic>
      <p:pic>
        <p:nvPicPr>
          <p:cNvPr id="22" name="Resim 18">
            <a:extLst>
              <a:ext uri="{FF2B5EF4-FFF2-40B4-BE49-F238E27FC236}">
                <a16:creationId xmlns:a16="http://schemas.microsoft.com/office/drawing/2014/main" id="{5AFF0C21-1B8A-3537-7C9C-A2C9047669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2" y="15597224"/>
            <a:ext cx="2457143" cy="84761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07FA843-BA3E-5DD3-43A7-A299F2AD0822}"/>
              </a:ext>
            </a:extLst>
          </p:cNvPr>
          <p:cNvSpPr/>
          <p:nvPr/>
        </p:nvSpPr>
        <p:spPr>
          <a:xfrm flipV="1">
            <a:off x="321382" y="363453"/>
            <a:ext cx="507793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1071164-783A-1E49-4ADE-5275DEED3560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1D4FF6-B1E2-C4C9-7B34-008DB4E8930F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Dengeli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öğün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3315573-54DE-4707-4E89-1B7915A443C6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1C0247E-40F9-871B-4E1C-043658AB65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5488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F626F2-AFAB-2EEE-8A91-DF6C04E8A337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982B1E-4485-B365-4895-29B8FFA3CF58}"/>
              </a:ext>
            </a:extLst>
          </p:cNvPr>
          <p:cNvSpPr txBox="1"/>
          <p:nvPr/>
        </p:nvSpPr>
        <p:spPr>
          <a:xfrm>
            <a:off x="350862" y="15467036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44B6C3A7-7738-0612-D0A0-4E266EC19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4976100"/>
            <a:ext cx="4110444" cy="2157984"/>
          </a:xfrm>
          <a:prstGeom prst="rect">
            <a:avLst/>
          </a:prstGeom>
        </p:spPr>
      </p:pic>
      <p:pic>
        <p:nvPicPr>
          <p:cNvPr id="9" name="Picture 8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BF7B9169-1088-FB27-5786-6CFE6D5DB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791" y="15538145"/>
            <a:ext cx="1042415" cy="1039470"/>
          </a:xfrm>
          <a:prstGeom prst="rect">
            <a:avLst/>
          </a:prstGeom>
        </p:spPr>
      </p:pic>
      <p:pic>
        <p:nvPicPr>
          <p:cNvPr id="10" name="Resim 8">
            <a:extLst>
              <a:ext uri="{FF2B5EF4-FFF2-40B4-BE49-F238E27FC236}">
                <a16:creationId xmlns:a16="http://schemas.microsoft.com/office/drawing/2014/main" id="{E15A6137-AC47-66BB-F273-1B80CCEDF1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2" y="15535177"/>
            <a:ext cx="1037933" cy="1039829"/>
          </a:xfrm>
          <a:prstGeom prst="rect">
            <a:avLst/>
          </a:prstGeom>
        </p:spPr>
      </p:pic>
      <p:pic>
        <p:nvPicPr>
          <p:cNvPr id="11" name="Resim 18">
            <a:extLst>
              <a:ext uri="{FF2B5EF4-FFF2-40B4-BE49-F238E27FC236}">
                <a16:creationId xmlns:a16="http://schemas.microsoft.com/office/drawing/2014/main" id="{57AD4052-4192-157E-2DFB-3C54497903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2" y="15597224"/>
            <a:ext cx="2457143" cy="84761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429BE62-96CD-CC62-E5F7-5A6F5829EFE6}"/>
              </a:ext>
            </a:extLst>
          </p:cNvPr>
          <p:cNvSpPr/>
          <p:nvPr/>
        </p:nvSpPr>
        <p:spPr>
          <a:xfrm flipV="1">
            <a:off x="2467258" y="12361192"/>
            <a:ext cx="110088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1762D7F-E64A-7AF4-5682-58B2B32A7F83}"/>
              </a:ext>
            </a:extLst>
          </p:cNvPr>
          <p:cNvSpPr txBox="1"/>
          <p:nvPr/>
        </p:nvSpPr>
        <p:spPr>
          <a:xfrm>
            <a:off x="2086173" y="12432593"/>
            <a:ext cx="11225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Gıda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israfını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azaltacak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ipuçları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CD8943D-829F-D708-D610-ECCCEDB5874C}"/>
              </a:ext>
            </a:extLst>
          </p:cNvPr>
          <p:cNvSpPr/>
          <p:nvPr/>
        </p:nvSpPr>
        <p:spPr>
          <a:xfrm>
            <a:off x="6052446" y="13299397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5098D2-32A8-AEC7-3D48-386A3C56C877}"/>
              </a:ext>
            </a:extLst>
          </p:cNvPr>
          <p:cNvSpPr txBox="1"/>
          <p:nvPr/>
        </p:nvSpPr>
        <p:spPr>
          <a:xfrm>
            <a:off x="5888270" y="13419649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660853-5257-F7CD-CB88-476DA2395896}"/>
              </a:ext>
            </a:extLst>
          </p:cNvPr>
          <p:cNvSpPr/>
          <p:nvPr/>
        </p:nvSpPr>
        <p:spPr>
          <a:xfrm flipV="1">
            <a:off x="321382" y="363453"/>
            <a:ext cx="507793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6F11078-770B-E607-CEC3-8B8D3E1D304F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1F9DB1B-44C4-6A24-5520-073BE6A152C6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Dengeli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öğün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E45684E-AD72-459F-9343-D3B09A5D1F5C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4384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B6FA1C1-E311-4A35-9F8B-9B600E1FA9EA}"/>
</file>

<file path=customXml/itemProps2.xml><?xml version="1.0" encoding="utf-8"?>
<ds:datastoreItem xmlns:ds="http://schemas.openxmlformats.org/officeDocument/2006/customXml" ds:itemID="{4A48B32B-F2CC-4D6E-A734-0648190066D1}"/>
</file>

<file path=customXml/itemProps3.xml><?xml version="1.0" encoding="utf-8"?>
<ds:datastoreItem xmlns:ds="http://schemas.openxmlformats.org/officeDocument/2006/customXml" ds:itemID="{E9317193-8B12-402B-977B-47F34333A59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1664</TotalTime>
  <Words>112</Words>
  <Application>Microsoft Macintosh PowerPoint</Application>
  <PresentationFormat>Custom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38</cp:revision>
  <dcterms:created xsi:type="dcterms:W3CDTF">2024-06-06T13:31:57Z</dcterms:created>
  <dcterms:modified xsi:type="dcterms:W3CDTF">2025-05-07T20:23:26Z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