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8"/>
  </p:notesMasterIdLst>
  <p:sldIdLst>
    <p:sldId id="267" r:id="rId2"/>
    <p:sldId id="258" r:id="rId3"/>
    <p:sldId id="260" r:id="rId4"/>
    <p:sldId id="257" r:id="rId5"/>
    <p:sldId id="265" r:id="rId6"/>
    <p:sldId id="268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1"/>
    <p:restoredTop sz="94728"/>
  </p:normalViewPr>
  <p:slideViewPr>
    <p:cSldViewPr snapToGrid="0">
      <p:cViewPr varScale="1">
        <p:scale>
          <a:sx n="47" d="100"/>
          <a:sy n="47" d="100"/>
        </p:scale>
        <p:origin x="1776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decorating cookies&#10;&#10;Description automatically generated">
            <a:extLst>
              <a:ext uri="{FF2B5EF4-FFF2-40B4-BE49-F238E27FC236}">
                <a16:creationId xmlns:a16="http://schemas.microsoft.com/office/drawing/2014/main" id="{2382522F-87F6-FBF4-3CEA-640C4D0FC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6D038DE-7417-1303-6EA4-DB7987CD124B}"/>
              </a:ext>
            </a:extLst>
          </p:cNvPr>
          <p:cNvSpPr/>
          <p:nvPr/>
        </p:nvSpPr>
        <p:spPr>
          <a:xfrm flipV="1">
            <a:off x="4351726" y="8932189"/>
            <a:ext cx="907824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C3226E-961A-CDB1-851D-9EFBA04730CA}"/>
              </a:ext>
            </a:extLst>
          </p:cNvPr>
          <p:cNvSpPr txBox="1"/>
          <p:nvPr/>
        </p:nvSpPr>
        <p:spPr>
          <a:xfrm>
            <a:off x="4351725" y="9003587"/>
            <a:ext cx="8914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Katkı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Maddelerinin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güvenilirliği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ED763A1-5D71-8318-559E-5C0AAFF73426}"/>
              </a:ext>
            </a:extLst>
          </p:cNvPr>
          <p:cNvSpPr/>
          <p:nvPr/>
        </p:nvSpPr>
        <p:spPr>
          <a:xfrm>
            <a:off x="6006265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8519DEC-A76A-24B1-CCB8-61DD8157B2AB}"/>
              </a:ext>
            </a:extLst>
          </p:cNvPr>
          <p:cNvSpPr txBox="1"/>
          <p:nvPr/>
        </p:nvSpPr>
        <p:spPr>
          <a:xfrm>
            <a:off x="5842089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01ED09-4F9D-8AD8-8FA7-92A06396135A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E749C3-D8C8-808B-1B7F-16965EE3F83A}"/>
              </a:ext>
            </a:extLst>
          </p:cNvPr>
          <p:cNvSpPr txBox="1"/>
          <p:nvPr/>
        </p:nvSpPr>
        <p:spPr>
          <a:xfrm>
            <a:off x="350862" y="1204895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9" name="Picture 18" descr="A black and white logo&#10;&#10;Description automatically generated">
            <a:extLst>
              <a:ext uri="{FF2B5EF4-FFF2-40B4-BE49-F238E27FC236}">
                <a16:creationId xmlns:a16="http://schemas.microsoft.com/office/drawing/2014/main" id="{691C70A7-E9EB-04B3-4F8D-346798D20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pic>
        <p:nvPicPr>
          <p:cNvPr id="20" name="Picture 19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C6055519-AEF0-A846-5212-3CD4597D4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2120061"/>
            <a:ext cx="1042415" cy="1039470"/>
          </a:xfrm>
          <a:prstGeom prst="rect">
            <a:avLst/>
          </a:prstGeom>
        </p:spPr>
      </p:pic>
      <p:pic>
        <p:nvPicPr>
          <p:cNvPr id="21" name="Resim 8">
            <a:extLst>
              <a:ext uri="{FF2B5EF4-FFF2-40B4-BE49-F238E27FC236}">
                <a16:creationId xmlns:a16="http://schemas.microsoft.com/office/drawing/2014/main" id="{19916C10-FAEC-386D-1600-C21F654AB2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2117093"/>
            <a:ext cx="1037933" cy="1039829"/>
          </a:xfrm>
          <a:prstGeom prst="rect">
            <a:avLst/>
          </a:prstGeom>
        </p:spPr>
      </p:pic>
      <p:pic>
        <p:nvPicPr>
          <p:cNvPr id="22" name="Resim 18">
            <a:extLst>
              <a:ext uri="{FF2B5EF4-FFF2-40B4-BE49-F238E27FC236}">
                <a16:creationId xmlns:a16="http://schemas.microsoft.com/office/drawing/2014/main" id="{F52DA2B7-C40A-82A4-932F-4415A3A6F4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2179140"/>
            <a:ext cx="2457143" cy="84761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8024F8-67AB-C0C7-4763-2054C2C96108}"/>
              </a:ext>
            </a:extLst>
          </p:cNvPr>
          <p:cNvSpPr/>
          <p:nvPr/>
        </p:nvSpPr>
        <p:spPr>
          <a:xfrm flipV="1">
            <a:off x="321382" y="363458"/>
            <a:ext cx="731313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B009A3-A296-F212-048D-582D36DC5F28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0EC7C8-B9B8-D0F9-045F-EE65605C23DC}"/>
              </a:ext>
            </a:extLst>
          </p:cNvPr>
          <p:cNvSpPr txBox="1"/>
          <p:nvPr/>
        </p:nvSpPr>
        <p:spPr>
          <a:xfrm>
            <a:off x="496970" y="435798"/>
            <a:ext cx="7035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Renkli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lezzeti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aramak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B18B2F-D3CB-BC9A-F810-0D8ACAD01048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B42B98-BBF5-F25E-25D5-17454CDF2B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0CFC879-136A-B566-BD52-9347A19D02F7}"/>
              </a:ext>
            </a:extLst>
          </p:cNvPr>
          <p:cNvSpPr/>
          <p:nvPr/>
        </p:nvSpPr>
        <p:spPr>
          <a:xfrm flipV="1">
            <a:off x="4600949" y="8932187"/>
            <a:ext cx="880271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877811-AEE0-EBB3-925E-5FB023095559}"/>
              </a:ext>
            </a:extLst>
          </p:cNvPr>
          <p:cNvSpPr txBox="1"/>
          <p:nvPr/>
        </p:nvSpPr>
        <p:spPr>
          <a:xfrm>
            <a:off x="2609117" y="9003587"/>
            <a:ext cx="10630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alerjenlerini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tespit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etmek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4A0731-C4D6-7C45-1230-9D6BBB7D4BBA}"/>
              </a:ext>
            </a:extLst>
          </p:cNvPr>
          <p:cNvSpPr/>
          <p:nvPr/>
        </p:nvSpPr>
        <p:spPr>
          <a:xfrm>
            <a:off x="5979967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B06FBD-3E01-D266-AD07-131E21F762AF}"/>
              </a:ext>
            </a:extLst>
          </p:cNvPr>
          <p:cNvSpPr txBox="1"/>
          <p:nvPr/>
        </p:nvSpPr>
        <p:spPr>
          <a:xfrm>
            <a:off x="5815791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7E8CA7-35F7-D239-DDC7-9BCCA455E5BF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767ECD-6F52-11F4-12A8-B522EDEE080C}"/>
              </a:ext>
            </a:extLst>
          </p:cNvPr>
          <p:cNvSpPr txBox="1"/>
          <p:nvPr/>
        </p:nvSpPr>
        <p:spPr>
          <a:xfrm>
            <a:off x="350862" y="1204895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1CB171DF-48D5-D61A-575C-C2B89F439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pic>
        <p:nvPicPr>
          <p:cNvPr id="12" name="Picture 11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78F0D298-E112-1654-A094-A0D8396EE3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2120061"/>
            <a:ext cx="1042415" cy="1039470"/>
          </a:xfrm>
          <a:prstGeom prst="rect">
            <a:avLst/>
          </a:prstGeom>
        </p:spPr>
      </p:pic>
      <p:pic>
        <p:nvPicPr>
          <p:cNvPr id="18" name="Resim 8">
            <a:extLst>
              <a:ext uri="{FF2B5EF4-FFF2-40B4-BE49-F238E27FC236}">
                <a16:creationId xmlns:a16="http://schemas.microsoft.com/office/drawing/2014/main" id="{A427C345-F52C-DE95-2541-F6C63A1C30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2117093"/>
            <a:ext cx="1037933" cy="1039829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44E4A12E-9365-601F-E91A-EB4C46C29E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2179140"/>
            <a:ext cx="2457143" cy="84761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50F158-8D82-093E-3058-415A90DC33FA}"/>
              </a:ext>
            </a:extLst>
          </p:cNvPr>
          <p:cNvSpPr/>
          <p:nvPr/>
        </p:nvSpPr>
        <p:spPr>
          <a:xfrm flipV="1">
            <a:off x="321382" y="363456"/>
            <a:ext cx="729720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BD51CE-A20A-4982-B7AC-1B2AB003F748}"/>
              </a:ext>
            </a:extLst>
          </p:cNvPr>
          <p:cNvSpPr/>
          <p:nvPr/>
        </p:nvSpPr>
        <p:spPr>
          <a:xfrm>
            <a:off x="321383" y="1301660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89D376-1639-B5AE-57AF-6E424315458B}"/>
              </a:ext>
            </a:extLst>
          </p:cNvPr>
          <p:cNvSpPr txBox="1"/>
          <p:nvPr/>
        </p:nvSpPr>
        <p:spPr>
          <a:xfrm>
            <a:off x="496971" y="435798"/>
            <a:ext cx="729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Bitkisel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protein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tüketmek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BB63DD-9C51-FBEF-7E5F-CAB4E416E193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6EF5DA-0C3A-2912-409A-5E34CA6308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286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ACB7781-0907-074B-7120-084C32DDF591}"/>
              </a:ext>
            </a:extLst>
          </p:cNvPr>
          <p:cNvSpPr/>
          <p:nvPr/>
        </p:nvSpPr>
        <p:spPr>
          <a:xfrm flipV="1">
            <a:off x="4020378" y="8932187"/>
            <a:ext cx="93832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F5EC0F-13F2-F37B-EC00-31F7BDF1F925}"/>
              </a:ext>
            </a:extLst>
          </p:cNvPr>
          <p:cNvSpPr txBox="1"/>
          <p:nvPr/>
        </p:nvSpPr>
        <p:spPr>
          <a:xfrm>
            <a:off x="3140746" y="9003587"/>
            <a:ext cx="10098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Bilimsel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veriye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dayalı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etiketleme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9D7244-9378-B533-BBEC-6597E9451E21}"/>
              </a:ext>
            </a:extLst>
          </p:cNvPr>
          <p:cNvSpPr/>
          <p:nvPr/>
        </p:nvSpPr>
        <p:spPr>
          <a:xfrm>
            <a:off x="5979967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E4B46B-19C6-EB3C-36BE-F81C7891A3AA}"/>
              </a:ext>
            </a:extLst>
          </p:cNvPr>
          <p:cNvSpPr txBox="1"/>
          <p:nvPr/>
        </p:nvSpPr>
        <p:spPr>
          <a:xfrm>
            <a:off x="5815791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D983CB-0311-AF60-9CEF-0008068F140D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B42A0-B029-3474-F094-1D18526F9DFC}"/>
              </a:ext>
            </a:extLst>
          </p:cNvPr>
          <p:cNvSpPr txBox="1"/>
          <p:nvPr/>
        </p:nvSpPr>
        <p:spPr>
          <a:xfrm>
            <a:off x="350862" y="1204895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4" name="Picture 13" descr="A black and white logo&#10;&#10;Description automatically generated">
            <a:extLst>
              <a:ext uri="{FF2B5EF4-FFF2-40B4-BE49-F238E27FC236}">
                <a16:creationId xmlns:a16="http://schemas.microsoft.com/office/drawing/2014/main" id="{D8B23664-4816-F3AD-FA36-3A6CEAEDC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pic>
        <p:nvPicPr>
          <p:cNvPr id="15" name="Picture 14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E47AE91B-8D07-883D-6A3F-FE9065D29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2120061"/>
            <a:ext cx="1042415" cy="1039470"/>
          </a:xfrm>
          <a:prstGeom prst="rect">
            <a:avLst/>
          </a:prstGeom>
        </p:spPr>
      </p:pic>
      <p:pic>
        <p:nvPicPr>
          <p:cNvPr id="16" name="Resim 8">
            <a:extLst>
              <a:ext uri="{FF2B5EF4-FFF2-40B4-BE49-F238E27FC236}">
                <a16:creationId xmlns:a16="http://schemas.microsoft.com/office/drawing/2014/main" id="{78EF8842-98A2-E857-E75E-BFB485A974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2117093"/>
            <a:ext cx="1037933" cy="1039829"/>
          </a:xfrm>
          <a:prstGeom prst="rect">
            <a:avLst/>
          </a:prstGeom>
        </p:spPr>
      </p:pic>
      <p:pic>
        <p:nvPicPr>
          <p:cNvPr id="17" name="Resim 18">
            <a:extLst>
              <a:ext uri="{FF2B5EF4-FFF2-40B4-BE49-F238E27FC236}">
                <a16:creationId xmlns:a16="http://schemas.microsoft.com/office/drawing/2014/main" id="{6DFD94F4-2A6D-222D-9EBF-D413528B05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2179140"/>
            <a:ext cx="2457143" cy="84761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587292-BBA7-D399-E5C6-4571CEB40218}"/>
              </a:ext>
            </a:extLst>
          </p:cNvPr>
          <p:cNvSpPr/>
          <p:nvPr/>
        </p:nvSpPr>
        <p:spPr>
          <a:xfrm flipV="1">
            <a:off x="321382" y="363456"/>
            <a:ext cx="105207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427BA8B-2420-575D-0E5D-E46DB25E03A2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D150B5-3704-ADCF-6081-69AAA6F0437A}"/>
              </a:ext>
            </a:extLst>
          </p:cNvPr>
          <p:cNvSpPr txBox="1"/>
          <p:nvPr/>
        </p:nvSpPr>
        <p:spPr>
          <a:xfrm>
            <a:off x="496970" y="435798"/>
            <a:ext cx="10708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Güne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besleyici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başlangıç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yapmak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325972-A9C3-2CCC-C47D-3070E611F297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1"/>
            <a:ext cx="13716000" cy="1371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AE29EE-7E04-92E4-06A9-6DC8751736DD}"/>
              </a:ext>
            </a:extLst>
          </p:cNvPr>
          <p:cNvSpPr/>
          <p:nvPr/>
        </p:nvSpPr>
        <p:spPr>
          <a:xfrm flipV="1">
            <a:off x="3480618" y="8932186"/>
            <a:ext cx="994934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B3E220-6049-9737-F1D1-EF5A8FDC2603}"/>
              </a:ext>
            </a:extLst>
          </p:cNvPr>
          <p:cNvSpPr txBox="1"/>
          <p:nvPr/>
        </p:nvSpPr>
        <p:spPr>
          <a:xfrm>
            <a:off x="1631634" y="9003587"/>
            <a:ext cx="11634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kaynaklı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hastalıkları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önlemek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FBEC8C0-3018-3921-85AB-A0CC90FAE04B}"/>
              </a:ext>
            </a:extLst>
          </p:cNvPr>
          <p:cNvSpPr/>
          <p:nvPr/>
        </p:nvSpPr>
        <p:spPr>
          <a:xfrm>
            <a:off x="6006266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672E1F-A4B0-12BD-DF96-12B6D6F91559}"/>
              </a:ext>
            </a:extLst>
          </p:cNvPr>
          <p:cNvSpPr txBox="1"/>
          <p:nvPr/>
        </p:nvSpPr>
        <p:spPr>
          <a:xfrm>
            <a:off x="5842089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CB9AAD-2FBE-A41E-BB34-C74EB1DEB5F2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6F81B2-6D7C-0D38-5733-67F914E8980D}"/>
              </a:ext>
            </a:extLst>
          </p:cNvPr>
          <p:cNvSpPr txBox="1"/>
          <p:nvPr/>
        </p:nvSpPr>
        <p:spPr>
          <a:xfrm>
            <a:off x="350862" y="1204895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Picture 12" descr="A black and white logo&#10;&#10;Description automatically generated">
            <a:extLst>
              <a:ext uri="{FF2B5EF4-FFF2-40B4-BE49-F238E27FC236}">
                <a16:creationId xmlns:a16="http://schemas.microsoft.com/office/drawing/2014/main" id="{82582B35-3D02-1C9B-C5AA-245534A1D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pic>
        <p:nvPicPr>
          <p:cNvPr id="14" name="Picture 13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D6383BA0-3FE5-0628-2483-A0290D522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2120061"/>
            <a:ext cx="1042415" cy="1039470"/>
          </a:xfrm>
          <a:prstGeom prst="rect">
            <a:avLst/>
          </a:prstGeom>
        </p:spPr>
      </p:pic>
      <p:pic>
        <p:nvPicPr>
          <p:cNvPr id="18" name="Resim 8">
            <a:extLst>
              <a:ext uri="{FF2B5EF4-FFF2-40B4-BE49-F238E27FC236}">
                <a16:creationId xmlns:a16="http://schemas.microsoft.com/office/drawing/2014/main" id="{1CE02B30-411A-8F72-FDE4-0A81F1107E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2117093"/>
            <a:ext cx="1037933" cy="1039829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008C1075-2DC8-1971-C29C-6B387C17C2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2179140"/>
            <a:ext cx="2457143" cy="84761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B3DF97-F9DD-7EB4-0B4A-55711F84003E}"/>
              </a:ext>
            </a:extLst>
          </p:cNvPr>
          <p:cNvSpPr/>
          <p:nvPr/>
        </p:nvSpPr>
        <p:spPr>
          <a:xfrm flipV="1">
            <a:off x="321381" y="363453"/>
            <a:ext cx="976604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8805DA-0B19-D649-801B-308EAD7D98AE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2064B4-D571-3C2F-945A-82C68712B5B4}"/>
              </a:ext>
            </a:extLst>
          </p:cNvPr>
          <p:cNvSpPr txBox="1"/>
          <p:nvPr/>
        </p:nvSpPr>
        <p:spPr>
          <a:xfrm>
            <a:off x="496970" y="435798"/>
            <a:ext cx="9996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Mutfak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lezzetlerini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deneyimlemek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14F6CD-D398-14E1-56BA-B7F58801EA45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ashing vegetables in a sink&#10;&#10;Description automatically generated">
            <a:extLst>
              <a:ext uri="{FF2B5EF4-FFF2-40B4-BE49-F238E27FC236}">
                <a16:creationId xmlns:a16="http://schemas.microsoft.com/office/drawing/2014/main" id="{C3D543E7-FF30-B8C1-7AAA-73518F3D3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3CDDC95-3592-08A5-93F7-CA5F2A7102D8}"/>
              </a:ext>
            </a:extLst>
          </p:cNvPr>
          <p:cNvSpPr/>
          <p:nvPr/>
        </p:nvSpPr>
        <p:spPr>
          <a:xfrm flipV="1">
            <a:off x="2467258" y="8932186"/>
            <a:ext cx="110088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ABBF49-C28C-3AF9-0EA5-5475CA6A3261}"/>
              </a:ext>
            </a:extLst>
          </p:cNvPr>
          <p:cNvSpPr txBox="1"/>
          <p:nvPr/>
        </p:nvSpPr>
        <p:spPr>
          <a:xfrm>
            <a:off x="2086173" y="9003587"/>
            <a:ext cx="11225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israfını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azaltacak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ipuçları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4392429-2CEA-18B9-6A98-1CDEAC60E664}"/>
              </a:ext>
            </a:extLst>
          </p:cNvPr>
          <p:cNvSpPr/>
          <p:nvPr/>
        </p:nvSpPr>
        <p:spPr>
          <a:xfrm>
            <a:off x="6052446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74DC50-086D-6BFB-B934-862B3972BDB7}"/>
              </a:ext>
            </a:extLst>
          </p:cNvPr>
          <p:cNvSpPr txBox="1"/>
          <p:nvPr/>
        </p:nvSpPr>
        <p:spPr>
          <a:xfrm>
            <a:off x="5888270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6C3506-C144-E3F2-AD61-FD64CA177B87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4653F6-F2F3-7C09-2D8B-48A412671045}"/>
              </a:ext>
            </a:extLst>
          </p:cNvPr>
          <p:cNvSpPr txBox="1"/>
          <p:nvPr/>
        </p:nvSpPr>
        <p:spPr>
          <a:xfrm>
            <a:off x="350862" y="1204895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D5A443F3-24CC-2DC1-4370-25E6701ED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pic>
        <p:nvPicPr>
          <p:cNvPr id="12" name="Picture 11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0508F936-7A5E-F1A3-1964-35FCDBEF5B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2120061"/>
            <a:ext cx="1042415" cy="1039470"/>
          </a:xfrm>
          <a:prstGeom prst="rect">
            <a:avLst/>
          </a:prstGeom>
        </p:spPr>
      </p:pic>
      <p:pic>
        <p:nvPicPr>
          <p:cNvPr id="14" name="Resim 8">
            <a:extLst>
              <a:ext uri="{FF2B5EF4-FFF2-40B4-BE49-F238E27FC236}">
                <a16:creationId xmlns:a16="http://schemas.microsoft.com/office/drawing/2014/main" id="{DC8E3D71-0E98-713E-8129-B56D0123E1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2117093"/>
            <a:ext cx="1037933" cy="1039829"/>
          </a:xfrm>
          <a:prstGeom prst="rect">
            <a:avLst/>
          </a:prstGeom>
        </p:spPr>
      </p:pic>
      <p:pic>
        <p:nvPicPr>
          <p:cNvPr id="15" name="Resim 18">
            <a:extLst>
              <a:ext uri="{FF2B5EF4-FFF2-40B4-BE49-F238E27FC236}">
                <a16:creationId xmlns:a16="http://schemas.microsoft.com/office/drawing/2014/main" id="{815F479B-87A1-81CA-8083-EFB1E9D74A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2179140"/>
            <a:ext cx="2457143" cy="84761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08888D3-7DC4-BCC7-5FE9-2A5D2350DCA7}"/>
              </a:ext>
            </a:extLst>
          </p:cNvPr>
          <p:cNvSpPr/>
          <p:nvPr/>
        </p:nvSpPr>
        <p:spPr>
          <a:xfrm flipV="1">
            <a:off x="321382" y="363453"/>
            <a:ext cx="50779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ED0EE67-1EAF-F5F8-2FE4-B64953D12C1D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B49CD7-86EA-347D-19F7-E1D41D82630F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Dengeli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öğün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2B48EC-037D-1361-F8BD-099732877ACC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hand pointing at a piece of cheese on a plate&#10;&#10;Description automatically generated">
            <a:extLst>
              <a:ext uri="{FF2B5EF4-FFF2-40B4-BE49-F238E27FC236}">
                <a16:creationId xmlns:a16="http://schemas.microsoft.com/office/drawing/2014/main" id="{5554AE5B-B58B-E8C9-DE7F-850451BE1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40"/>
            <a:ext cx="13715286" cy="137152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07244EA-BC4B-AA20-E9D7-9CDE008C864C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678008-1801-720A-20DF-6F34672657D1}"/>
              </a:ext>
            </a:extLst>
          </p:cNvPr>
          <p:cNvSpPr txBox="1"/>
          <p:nvPr/>
        </p:nvSpPr>
        <p:spPr>
          <a:xfrm>
            <a:off x="350862" y="12048952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bilim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tr-TR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güvenilir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gıda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9" name="Picture 18" descr="A black and white logo&#10;&#10;Description automatically generated">
            <a:extLst>
              <a:ext uri="{FF2B5EF4-FFF2-40B4-BE49-F238E27FC236}">
                <a16:creationId xmlns:a16="http://schemas.microsoft.com/office/drawing/2014/main" id="{B51D6FAA-14E3-3989-7586-C148D1850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pic>
        <p:nvPicPr>
          <p:cNvPr id="20" name="Picture 19" descr="A circular logo with blue and green leaves&#10;&#10;Description automatically generated">
            <a:extLst>
              <a:ext uri="{FF2B5EF4-FFF2-40B4-BE49-F238E27FC236}">
                <a16:creationId xmlns:a16="http://schemas.microsoft.com/office/drawing/2014/main" id="{564D71F4-5293-0CE1-8067-83016A955A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791" y="12120061"/>
            <a:ext cx="1042415" cy="1039470"/>
          </a:xfrm>
          <a:prstGeom prst="rect">
            <a:avLst/>
          </a:prstGeom>
        </p:spPr>
      </p:pic>
      <p:pic>
        <p:nvPicPr>
          <p:cNvPr id="21" name="Resim 8">
            <a:extLst>
              <a:ext uri="{FF2B5EF4-FFF2-40B4-BE49-F238E27FC236}">
                <a16:creationId xmlns:a16="http://schemas.microsoft.com/office/drawing/2014/main" id="{21EB2E6E-8600-B7FA-E10D-5440943704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2" y="12117093"/>
            <a:ext cx="1037933" cy="1039829"/>
          </a:xfrm>
          <a:prstGeom prst="rect">
            <a:avLst/>
          </a:prstGeom>
        </p:spPr>
      </p:pic>
      <p:pic>
        <p:nvPicPr>
          <p:cNvPr id="22" name="Resim 18">
            <a:extLst>
              <a:ext uri="{FF2B5EF4-FFF2-40B4-BE49-F238E27FC236}">
                <a16:creationId xmlns:a16="http://schemas.microsoft.com/office/drawing/2014/main" id="{BA4EB179-8548-1190-72D3-98574408C4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2" y="12179140"/>
            <a:ext cx="2457143" cy="84761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443D8D-E674-5CFF-5033-9CA37924D424}"/>
              </a:ext>
            </a:extLst>
          </p:cNvPr>
          <p:cNvSpPr/>
          <p:nvPr/>
        </p:nvSpPr>
        <p:spPr>
          <a:xfrm flipV="1">
            <a:off x="2467258" y="8932186"/>
            <a:ext cx="110088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55B2A4-3D9C-F5C7-D259-5A9FBA6CD5F0}"/>
              </a:ext>
            </a:extLst>
          </p:cNvPr>
          <p:cNvSpPr txBox="1"/>
          <p:nvPr/>
        </p:nvSpPr>
        <p:spPr>
          <a:xfrm>
            <a:off x="2086173" y="9003587"/>
            <a:ext cx="11225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Gıda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israfını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azaltacak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ipuçları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vermek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13A111-B550-C32F-E63E-5842D7588F7D}"/>
              </a:ext>
            </a:extLst>
          </p:cNvPr>
          <p:cNvSpPr/>
          <p:nvPr/>
        </p:nvSpPr>
        <p:spPr>
          <a:xfrm>
            <a:off x="6052446" y="9870391"/>
            <a:ext cx="74237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5AF2DF-58F6-078F-8494-DB4B2FC7D5A8}"/>
              </a:ext>
            </a:extLst>
          </p:cNvPr>
          <p:cNvSpPr txBox="1"/>
          <p:nvPr/>
        </p:nvSpPr>
        <p:spPr>
          <a:xfrm>
            <a:off x="5888270" y="9990643"/>
            <a:ext cx="74237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Bizim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önceliğimiz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C58E96-942A-652E-C447-1B8C503B47E0}"/>
              </a:ext>
            </a:extLst>
          </p:cNvPr>
          <p:cNvSpPr/>
          <p:nvPr/>
        </p:nvSpPr>
        <p:spPr>
          <a:xfrm flipV="1">
            <a:off x="321382" y="363453"/>
            <a:ext cx="50779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F5C596-218F-B162-771E-0EDC7BB8E584}"/>
              </a:ext>
            </a:extLst>
          </p:cNvPr>
          <p:cNvSpPr/>
          <p:nvPr/>
        </p:nvSpPr>
        <p:spPr>
          <a:xfrm>
            <a:off x="321383" y="1301660"/>
            <a:ext cx="65864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F9336DA-B908-4BA9-9FEA-A12760242103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Dengeli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bir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öğün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AAB069-9DAE-CE9F-3FD1-B07DB9EB2AEF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Sizin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seçiminiz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7312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CCBE465-5C69-4474-B7D1-1EB94845C56C}"/>
</file>

<file path=customXml/itemProps2.xml><?xml version="1.0" encoding="utf-8"?>
<ds:datastoreItem xmlns:ds="http://schemas.openxmlformats.org/officeDocument/2006/customXml" ds:itemID="{3D305C99-5308-4BC6-9895-39E178BBE277}"/>
</file>

<file path=customXml/itemProps3.xml><?xml version="1.0" encoding="utf-8"?>
<ds:datastoreItem xmlns:ds="http://schemas.openxmlformats.org/officeDocument/2006/customXml" ds:itemID="{827FC9E0-287B-4384-B36B-6F8795B354B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1636</TotalTime>
  <Words>112</Words>
  <Application>Microsoft Macintosh PowerPoint</Application>
  <PresentationFormat>Custom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35</cp:revision>
  <dcterms:created xsi:type="dcterms:W3CDTF">2024-06-06T13:31:57Z</dcterms:created>
  <dcterms:modified xsi:type="dcterms:W3CDTF">2025-05-07T20:23:28Z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