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8"/>
  </p:notesMasterIdLst>
  <p:sldIdLst>
    <p:sldId id="267" r:id="rId5"/>
    <p:sldId id="268" r:id="rId6"/>
    <p:sldId id="269" r:id="rId7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8DA1DE-8461-4307-8FD8-61533AB9A9FE}" v="3" dt="2025-05-22T15:13:37.2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45"/>
    <p:restoredTop sz="92668"/>
  </p:normalViewPr>
  <p:slideViewPr>
    <p:cSldViewPr snapToGrid="0">
      <p:cViewPr varScale="1">
        <p:scale>
          <a:sx n="86" d="100"/>
          <a:sy n="86" d="100"/>
        </p:scale>
        <p:origin x="1168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738DA1DE-8461-4307-8FD8-61533AB9A9FE}"/>
    <pc:docChg chg="delSld">
      <pc:chgData name="Barabucci, Claudia" userId="S::claudia.barabucci_gopacom.eu#ext#@efsa815.onmicrosoft.com::8c66b775-c6b3-42de-a97f-5d050fa0c3a8" providerId="AD" clId="Web-{738DA1DE-8461-4307-8FD8-61533AB9A9FE}" dt="2025-05-22T15:13:37.201" v="2"/>
      <pc:docMkLst>
        <pc:docMk/>
      </pc:docMkLst>
      <pc:sldChg chg="del">
        <pc:chgData name="Barabucci, Claudia" userId="S::claudia.barabucci_gopacom.eu#ext#@efsa815.onmicrosoft.com::8c66b775-c6b3-42de-a97f-5d050fa0c3a8" providerId="AD" clId="Web-{738DA1DE-8461-4307-8FD8-61533AB9A9FE}" dt="2025-05-22T15:13:26.310" v="0"/>
        <pc:sldMkLst>
          <pc:docMk/>
          <pc:sldMk cId="169055482" sldId="265"/>
        </pc:sldMkLst>
      </pc:sldChg>
      <pc:sldChg chg="del">
        <pc:chgData name="Barabucci, Claudia" userId="S::claudia.barabucci_gopacom.eu#ext#@efsa815.onmicrosoft.com::8c66b775-c6b3-42de-a97f-5d050fa0c3a8" providerId="AD" clId="Web-{738DA1DE-8461-4307-8FD8-61533AB9A9FE}" dt="2025-05-22T15:13:33.388" v="1"/>
        <pc:sldMkLst>
          <pc:docMk/>
          <pc:sldMk cId="279218111" sldId="266"/>
        </pc:sldMkLst>
      </pc:sldChg>
      <pc:sldChg chg="del">
        <pc:chgData name="Barabucci, Claudia" userId="S::claudia.barabucci_gopacom.eu#ext#@efsa815.onmicrosoft.com::8c66b775-c6b3-42de-a97f-5d050fa0c3a8" providerId="AD" clId="Web-{738DA1DE-8461-4307-8FD8-61533AB9A9FE}" dt="2025-05-22T15:13:37.201" v="2"/>
        <pc:sldMkLst>
          <pc:docMk/>
          <pc:sldMk cId="2670638433" sldId="2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9388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2467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1220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7147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2737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72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7753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6266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714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4139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4099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22/05/2025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5252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28" userDrawn="1">
          <p15:clr>
            <a:srgbClr val="F26B43"/>
          </p15:clr>
        </p15:guide>
        <p15:guide id="3" pos="7607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hand holding a pill&#10;&#10;Description automatically generated">
            <a:extLst>
              <a:ext uri="{FF2B5EF4-FFF2-40B4-BE49-F238E27FC236}">
                <a16:creationId xmlns:a16="http://schemas.microsoft.com/office/drawing/2014/main" id="{A501FA2A-7DB3-7F33-73F3-06CD430903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487632" cy="1274556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AD95BB7-52E0-4DE7-F806-E77C0AD1D7E8}"/>
              </a:ext>
            </a:extLst>
          </p:cNvPr>
          <p:cNvSpPr/>
          <p:nvPr/>
        </p:nvSpPr>
        <p:spPr>
          <a:xfrm flipV="1">
            <a:off x="13495027" y="8949125"/>
            <a:ext cx="10730517" cy="1063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F871B2-39A3-2160-71AE-6AEAA5CFD95E}"/>
              </a:ext>
            </a:extLst>
          </p:cNvPr>
          <p:cNvSpPr/>
          <p:nvPr/>
        </p:nvSpPr>
        <p:spPr>
          <a:xfrm>
            <a:off x="17871814" y="9743608"/>
            <a:ext cx="635373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FB3333-003D-F42B-20D2-9194BBAC4CCE}"/>
              </a:ext>
            </a:extLst>
          </p:cNvPr>
          <p:cNvSpPr txBox="1"/>
          <p:nvPr/>
        </p:nvSpPr>
        <p:spPr>
          <a:xfrm>
            <a:off x="13495027" y="8315722"/>
            <a:ext cx="105324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Bezpieczeństwo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suplementów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diety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C0D370-72D5-5EAE-614E-C66E1CEA83EA}"/>
              </a:ext>
            </a:extLst>
          </p:cNvPr>
          <p:cNvSpPr txBox="1"/>
          <p:nvPr/>
        </p:nvSpPr>
        <p:spPr>
          <a:xfrm>
            <a:off x="15486278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Nasz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priorytet</a:t>
            </a:r>
            <a:endParaRPr lang="en-US" sz="7199" dirty="0">
              <a:latin typeface="Roboto" panose="020000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EA6E5-F8F6-4B11-996C-8B018611D1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564162"/>
            <a:ext cx="24487632" cy="21693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5FE0EC-6A82-CA4B-09A7-6BF1B097DEE0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Sprawdzona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wiedza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bezpieczna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żywność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80EBF4-C9FB-7F93-31EE-CF800920D06C}"/>
              </a:ext>
            </a:extLst>
          </p:cNvPr>
          <p:cNvSpPr/>
          <p:nvPr/>
        </p:nvSpPr>
        <p:spPr>
          <a:xfrm>
            <a:off x="332376" y="308045"/>
            <a:ext cx="9640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0422FC-1C16-D1AD-DDD0-3646813DF326}"/>
              </a:ext>
            </a:extLst>
          </p:cNvPr>
          <p:cNvSpPr/>
          <p:nvPr/>
        </p:nvSpPr>
        <p:spPr>
          <a:xfrm>
            <a:off x="332376" y="1280905"/>
            <a:ext cx="536184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9D3EFB-F8A3-B9BC-56C3-C34EFBF80415}"/>
              </a:ext>
            </a:extLst>
          </p:cNvPr>
          <p:cNvSpPr txBox="1"/>
          <p:nvPr/>
        </p:nvSpPr>
        <p:spPr>
          <a:xfrm>
            <a:off x="491030" y="435798"/>
            <a:ext cx="10346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Uzupełnienie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niedoboru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witamin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71638F-D752-78B0-DA84-88497F255771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Twój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wybór</a:t>
            </a:r>
            <a:endParaRPr lang="en-US" sz="7199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812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4EC1118-A52A-6EDF-FF14-4CFF7C9EE9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39" y="5073"/>
            <a:ext cx="24381092" cy="137076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2E22BB-FA43-A649-B319-95CA7FFA99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564162"/>
            <a:ext cx="24487632" cy="21693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1E0FA1-598E-BC03-D07F-AC88CEAD7A09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Sprawdzona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wiedza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bezpieczna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żywność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38CAE3-BC84-4508-8FC5-3CE268DB5DAC}"/>
              </a:ext>
            </a:extLst>
          </p:cNvPr>
          <p:cNvSpPr/>
          <p:nvPr/>
        </p:nvSpPr>
        <p:spPr>
          <a:xfrm flipV="1">
            <a:off x="8180173" y="8949125"/>
            <a:ext cx="15886920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D48939-3DED-6512-5A52-8960D4AD2078}"/>
              </a:ext>
            </a:extLst>
          </p:cNvPr>
          <p:cNvSpPr/>
          <p:nvPr/>
        </p:nvSpPr>
        <p:spPr>
          <a:xfrm>
            <a:off x="332376" y="308045"/>
            <a:ext cx="573011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BBFDC0-CAC8-2C92-8D10-09CCB23347E8}"/>
              </a:ext>
            </a:extLst>
          </p:cNvPr>
          <p:cNvSpPr txBox="1"/>
          <p:nvPr/>
        </p:nvSpPr>
        <p:spPr>
          <a:xfrm>
            <a:off x="491030" y="435798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Kulinarna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rozkosz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81D9025-069D-F3F4-3232-062703403238}"/>
              </a:ext>
            </a:extLst>
          </p:cNvPr>
          <p:cNvSpPr/>
          <p:nvPr/>
        </p:nvSpPr>
        <p:spPr>
          <a:xfrm>
            <a:off x="332376" y="1280905"/>
            <a:ext cx="523908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6CC2EA-3777-3B9D-A60C-400AEE3279DA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Twój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wybór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C1FCB61-42AD-8287-6261-00BDE07A6C5F}"/>
              </a:ext>
            </a:extLst>
          </p:cNvPr>
          <p:cNvSpPr/>
          <p:nvPr/>
        </p:nvSpPr>
        <p:spPr>
          <a:xfrm>
            <a:off x="17713361" y="9743608"/>
            <a:ext cx="635373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6F6872-4152-F134-B8AF-2E112854FE7A}"/>
              </a:ext>
            </a:extLst>
          </p:cNvPr>
          <p:cNvSpPr txBox="1"/>
          <p:nvPr/>
        </p:nvSpPr>
        <p:spPr>
          <a:xfrm>
            <a:off x="15327825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Nasz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priorytet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23C1F7-B77F-E62A-65AB-D6F7CA07130B}"/>
              </a:ext>
            </a:extLst>
          </p:cNvPr>
          <p:cNvSpPr txBox="1"/>
          <p:nvPr/>
        </p:nvSpPr>
        <p:spPr>
          <a:xfrm>
            <a:off x="7611762" y="7498675"/>
            <a:ext cx="162572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Zapobieganie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chorobom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przenoszonym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przez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żywność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075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04978A-F68F-E4E7-5FE2-94E0FF0E8B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24373947" cy="13716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FCF4806-4F10-BE42-E812-D099984C6C89}"/>
              </a:ext>
            </a:extLst>
          </p:cNvPr>
          <p:cNvSpPr/>
          <p:nvPr/>
        </p:nvSpPr>
        <p:spPr>
          <a:xfrm flipV="1">
            <a:off x="12549765" y="8949121"/>
            <a:ext cx="11517328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311173-8412-B0F3-7014-8A303815A9DB}"/>
              </a:ext>
            </a:extLst>
          </p:cNvPr>
          <p:cNvSpPr/>
          <p:nvPr/>
        </p:nvSpPr>
        <p:spPr>
          <a:xfrm>
            <a:off x="17713361" y="9743608"/>
            <a:ext cx="6353732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23BE71-B49B-B4EA-6FA2-DBEA24ED417D}"/>
              </a:ext>
            </a:extLst>
          </p:cNvPr>
          <p:cNvSpPr txBox="1"/>
          <p:nvPr/>
        </p:nvSpPr>
        <p:spPr>
          <a:xfrm>
            <a:off x="15327825" y="9870392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199" b="1" dirty="0" err="1">
                <a:latin typeface="Roboto" panose="02000000000000000000" pitchFamily="2" charset="0"/>
              </a:rPr>
              <a:t>Nasz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priorytet</a:t>
            </a:r>
            <a:endParaRPr lang="en-US" sz="7199" dirty="0">
              <a:latin typeface="Roboto" panose="020000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53C85A-D213-CAC5-A632-3643C5974698}"/>
              </a:ext>
            </a:extLst>
          </p:cNvPr>
          <p:cNvSpPr txBox="1"/>
          <p:nvPr/>
        </p:nvSpPr>
        <p:spPr>
          <a:xfrm>
            <a:off x="10968281" y="8311472"/>
            <a:ext cx="129007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Zalecenia</a:t>
            </a:r>
            <a:r>
              <a:rPr lang="en-GB" sz="4800" i="1" dirty="0">
                <a:latin typeface="Roboto" pitchFamily="2" charset="0"/>
              </a:rPr>
              <a:t> jak </a:t>
            </a:r>
            <a:r>
              <a:rPr lang="en-GB" sz="4800" i="1" dirty="0" err="1">
                <a:latin typeface="Roboto" pitchFamily="2" charset="0"/>
              </a:rPr>
              <a:t>postępować</a:t>
            </a:r>
            <a:r>
              <a:rPr lang="en-GB" sz="4800" i="1" dirty="0">
                <a:latin typeface="Roboto" pitchFamily="2" charset="0"/>
              </a:rPr>
              <a:t> z </a:t>
            </a:r>
            <a:r>
              <a:rPr lang="en-GB" sz="4800" i="1" dirty="0" err="1">
                <a:latin typeface="Roboto" pitchFamily="2" charset="0"/>
              </a:rPr>
              <a:t>żywnością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962567-8826-D1EB-FC31-83B2B66D85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564162"/>
            <a:ext cx="24487632" cy="21693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2BBC66-D4EF-8CC4-605A-67CA894E03BC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Sprawdzona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wiedza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bezpieczna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żywność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E9BD00B-998C-B902-EC12-F077AAE11E08}"/>
              </a:ext>
            </a:extLst>
          </p:cNvPr>
          <p:cNvSpPr/>
          <p:nvPr/>
        </p:nvSpPr>
        <p:spPr>
          <a:xfrm>
            <a:off x="332376" y="308045"/>
            <a:ext cx="1368018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73E9A7-BACB-3B52-3821-860DA3101120}"/>
              </a:ext>
            </a:extLst>
          </p:cNvPr>
          <p:cNvSpPr txBox="1"/>
          <p:nvPr/>
        </p:nvSpPr>
        <p:spPr>
          <a:xfrm>
            <a:off x="491030" y="435797"/>
            <a:ext cx="15819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Sezonowe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produkty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i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zrównoważona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produkcja</a:t>
            </a:r>
            <a:r>
              <a:rPr lang="en-GB" sz="4800" i="1" dirty="0">
                <a:latin typeface="Roboto" pitchFamily="2" charset="0"/>
              </a:rPr>
              <a:t>? 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369A4D6-05FD-C8CD-BA03-0D0C99584AA9}"/>
              </a:ext>
            </a:extLst>
          </p:cNvPr>
          <p:cNvSpPr/>
          <p:nvPr/>
        </p:nvSpPr>
        <p:spPr>
          <a:xfrm>
            <a:off x="332376" y="1280905"/>
            <a:ext cx="51540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A64FA82-7290-2A00-84AD-51B9E0461776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199" b="1" dirty="0" err="1">
                <a:latin typeface="Roboto" panose="02000000000000000000" pitchFamily="2" charset="0"/>
              </a:rPr>
              <a:t>Twój</a:t>
            </a:r>
            <a:r>
              <a:rPr lang="en-US" sz="7199" b="1" dirty="0">
                <a:latin typeface="Roboto" panose="02000000000000000000" pitchFamily="2" charset="0"/>
              </a:rPr>
              <a:t> </a:t>
            </a:r>
            <a:r>
              <a:rPr lang="en-US" sz="7199" b="1" dirty="0" err="1">
                <a:latin typeface="Roboto" panose="02000000000000000000" pitchFamily="2" charset="0"/>
              </a:rPr>
              <a:t>wybór</a:t>
            </a:r>
            <a:endParaRPr lang="en-US" sz="7199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4857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6C9379-5787-4FA7-AF62-20E0BB528A95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customXml/itemProps2.xml><?xml version="1.0" encoding="utf-8"?>
<ds:datastoreItem xmlns:ds="http://schemas.openxmlformats.org/officeDocument/2006/customXml" ds:itemID="{0180A88B-50D0-4792-8FA8-5B8C0BB539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9DDFC6-4594-4627-972A-FC3A4EEA62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661</TotalTime>
  <Words>110</Words>
  <Application>Microsoft Office PowerPoint</Application>
  <PresentationFormat>Custom</PresentationFormat>
  <Paragraphs>38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37</cp:revision>
  <dcterms:created xsi:type="dcterms:W3CDTF">2024-06-06T13:31:57Z</dcterms:created>
  <dcterms:modified xsi:type="dcterms:W3CDTF">2025-05-22T15:13:39Z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