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4"/>
  </p:sldMasterIdLst>
  <p:notesMasterIdLst>
    <p:notesMasterId r:id="rId8"/>
  </p:notesMasterIdLst>
  <p:sldIdLst>
    <p:sldId id="267" r:id="rId5"/>
    <p:sldId id="268" r:id="rId6"/>
    <p:sldId id="269" r:id="rId7"/>
  </p:sldIdLst>
  <p:sldSz cx="13716000" cy="1714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BD4A1D9-F7C6-4E6B-92E1-281C8CAFDA4D}" v="3" dt="2025-05-22T15:12:56.58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098"/>
    <p:restoredTop sz="93519"/>
  </p:normalViewPr>
  <p:slideViewPr>
    <p:cSldViewPr snapToGrid="0">
      <p:cViewPr varScale="1">
        <p:scale>
          <a:sx n="70" d="100"/>
          <a:sy n="70" d="100"/>
        </p:scale>
        <p:origin x="366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abucci, Claudia" userId="S::claudia.barabucci_gopacom.eu#ext#@efsa815.onmicrosoft.com::8c66b775-c6b3-42de-a97f-5d050fa0c3a8" providerId="AD" clId="Web-{6BD4A1D9-F7C6-4E6B-92E1-281C8CAFDA4D}"/>
    <pc:docChg chg="delSld">
      <pc:chgData name="Barabucci, Claudia" userId="S::claudia.barabucci_gopacom.eu#ext#@efsa815.onmicrosoft.com::8c66b775-c6b3-42de-a97f-5d050fa0c3a8" providerId="AD" clId="Web-{6BD4A1D9-F7C6-4E6B-92E1-281C8CAFDA4D}" dt="2025-05-22T15:12:56.584" v="2"/>
      <pc:docMkLst>
        <pc:docMk/>
      </pc:docMkLst>
      <pc:sldChg chg="del">
        <pc:chgData name="Barabucci, Claudia" userId="S::claudia.barabucci_gopacom.eu#ext#@efsa815.onmicrosoft.com::8c66b775-c6b3-42de-a97f-5d050fa0c3a8" providerId="AD" clId="Web-{6BD4A1D9-F7C6-4E6B-92E1-281C8CAFDA4D}" dt="2025-05-22T15:12:51.490" v="0"/>
        <pc:sldMkLst>
          <pc:docMk/>
          <pc:sldMk cId="169055482" sldId="265"/>
        </pc:sldMkLst>
      </pc:sldChg>
      <pc:sldChg chg="del">
        <pc:chgData name="Barabucci, Claudia" userId="S::claudia.barabucci_gopacom.eu#ext#@efsa815.onmicrosoft.com::8c66b775-c6b3-42de-a97f-5d050fa0c3a8" providerId="AD" clId="Web-{6BD4A1D9-F7C6-4E6B-92E1-281C8CAFDA4D}" dt="2025-05-22T15:12:54.240" v="1"/>
        <pc:sldMkLst>
          <pc:docMk/>
          <pc:sldMk cId="279218111" sldId="266"/>
        </pc:sldMkLst>
      </pc:sldChg>
      <pc:sldChg chg="del">
        <pc:chgData name="Barabucci, Claudia" userId="S::claudia.barabucci_gopacom.eu#ext#@efsa815.onmicrosoft.com::8c66b775-c6b3-42de-a97f-5d050fa0c3a8" providerId="AD" clId="Web-{6BD4A1D9-F7C6-4E6B-92E1-281C8CAFDA4D}" dt="2025-05-22T15:12:56.584" v="2"/>
        <pc:sldMkLst>
          <pc:docMk/>
          <pc:sldMk cId="553646877" sldId="27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5/22/2025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93925" y="1143000"/>
            <a:ext cx="2470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6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2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28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4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81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56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33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09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805908"/>
            <a:ext cx="11658600" cy="59690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9005095"/>
            <a:ext cx="10287000" cy="4139405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22/05/2025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1801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22/05/2025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09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12813"/>
            <a:ext cx="2957513" cy="1452959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12813"/>
            <a:ext cx="8701088" cy="1452959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22/05/2025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64986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22/05/2025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4481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74349"/>
            <a:ext cx="11830050" cy="7131843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473661"/>
            <a:ext cx="11830050" cy="3750468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22/05/2025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41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64063"/>
            <a:ext cx="5829300" cy="108783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64063"/>
            <a:ext cx="5829300" cy="108783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22/05/2025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70154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2816"/>
            <a:ext cx="11830050" cy="331390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202908"/>
            <a:ext cx="5802510" cy="2059780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262688"/>
            <a:ext cx="5802510" cy="9211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4202908"/>
            <a:ext cx="5831087" cy="2059780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6262688"/>
            <a:ext cx="5831087" cy="9211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22/05/2025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38331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22/05/2025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2572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22/05/2025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5496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000"/>
            <a:ext cx="4423767" cy="40005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2468566"/>
            <a:ext cx="6943725" cy="12184063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500"/>
            <a:ext cx="4423767" cy="9528970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22/05/2025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0783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000"/>
            <a:ext cx="4423767" cy="40005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2468566"/>
            <a:ext cx="6943725" cy="12184063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500"/>
            <a:ext cx="4423767" cy="9528970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22/05/2025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0738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12816"/>
            <a:ext cx="11830050" cy="3313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64063"/>
            <a:ext cx="11830050" cy="10878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22/05/2025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890879"/>
            <a:ext cx="462915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0372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035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955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4C16108-66B6-8C05-5274-DB7341D9F63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06856" cy="1711813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0DDF9C6-39AA-5EAD-9FE5-7ABBF0FA3334}"/>
              </a:ext>
            </a:extLst>
          </p:cNvPr>
          <p:cNvSpPr/>
          <p:nvPr/>
        </p:nvSpPr>
        <p:spPr>
          <a:xfrm flipV="1">
            <a:off x="2700670" y="12418424"/>
            <a:ext cx="10730517" cy="1063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6603482-61DA-4108-AEDA-883206426507}"/>
              </a:ext>
            </a:extLst>
          </p:cNvPr>
          <p:cNvSpPr txBox="1"/>
          <p:nvPr/>
        </p:nvSpPr>
        <p:spPr>
          <a:xfrm>
            <a:off x="2700670" y="11785021"/>
            <a:ext cx="105324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GB" sz="4800" i="1" dirty="0">
              <a:latin typeface="Roboto" pitchFamily="2" charset="0"/>
            </a:endParaRPr>
          </a:p>
          <a:p>
            <a:pPr algn="r"/>
            <a:r>
              <a:rPr lang="en-GB" sz="4800" i="1" dirty="0" err="1">
                <a:latin typeface="Roboto" pitchFamily="2" charset="0"/>
              </a:rPr>
              <a:t>Bezpieczeństwo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suplementów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diety</a:t>
            </a:r>
            <a:r>
              <a:rPr lang="en-GB" sz="4800" i="1" dirty="0">
                <a:latin typeface="Roboto" pitchFamily="2" charset="0"/>
              </a:rPr>
              <a:t>? </a:t>
            </a:r>
            <a:endParaRPr lang="en-GB" sz="4800" dirty="0">
              <a:latin typeface="Roboto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31B2455-BBFF-10EC-D248-A5BD91CBDC3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22860" y="15015308"/>
            <a:ext cx="13761720" cy="215420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10070F4-2D44-FF72-8B92-9F836A8868ED}"/>
              </a:ext>
            </a:extLst>
          </p:cNvPr>
          <p:cNvSpPr txBox="1"/>
          <p:nvPr/>
        </p:nvSpPr>
        <p:spPr>
          <a:xfrm>
            <a:off x="486465" y="15605614"/>
            <a:ext cx="100291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Sprawdzona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wiedza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</a:p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bezpieczna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żywność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7C0B2FE-01A2-9EB7-5AD3-DF6401325949}"/>
              </a:ext>
            </a:extLst>
          </p:cNvPr>
          <p:cNvSpPr/>
          <p:nvPr/>
        </p:nvSpPr>
        <p:spPr>
          <a:xfrm>
            <a:off x="332376" y="308045"/>
            <a:ext cx="9640964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DFE84C9-0E98-135F-68D2-4F201681FC1D}"/>
              </a:ext>
            </a:extLst>
          </p:cNvPr>
          <p:cNvSpPr/>
          <p:nvPr/>
        </p:nvSpPr>
        <p:spPr>
          <a:xfrm>
            <a:off x="332376" y="1280905"/>
            <a:ext cx="5361842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E941A49-5E7D-897F-D2EB-6D1738FF770C}"/>
              </a:ext>
            </a:extLst>
          </p:cNvPr>
          <p:cNvSpPr txBox="1"/>
          <p:nvPr/>
        </p:nvSpPr>
        <p:spPr>
          <a:xfrm>
            <a:off x="491030" y="435798"/>
            <a:ext cx="103468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 err="1">
                <a:latin typeface="Roboto" pitchFamily="2" charset="0"/>
              </a:rPr>
              <a:t>Uzupełnienie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niedoboru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witamin</a:t>
            </a:r>
            <a:r>
              <a:rPr lang="en-GB" sz="4800" i="1" dirty="0">
                <a:latin typeface="Roboto" pitchFamily="2" charset="0"/>
              </a:rPr>
              <a:t>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61E7393-F4AC-8120-9C09-517EE48E881F}"/>
              </a:ext>
            </a:extLst>
          </p:cNvPr>
          <p:cNvSpPr txBox="1"/>
          <p:nvPr/>
        </p:nvSpPr>
        <p:spPr>
          <a:xfrm>
            <a:off x="491031" y="1207695"/>
            <a:ext cx="10737802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199" b="1" dirty="0" err="1">
                <a:latin typeface="Roboto" panose="02000000000000000000" pitchFamily="2" charset="0"/>
              </a:rPr>
              <a:t>Twój</a:t>
            </a:r>
            <a:r>
              <a:rPr lang="en-US" sz="7199" b="1" dirty="0">
                <a:latin typeface="Roboto" panose="02000000000000000000" pitchFamily="2" charset="0"/>
              </a:rPr>
              <a:t> </a:t>
            </a:r>
            <a:r>
              <a:rPr lang="en-US" sz="7199" b="1" dirty="0" err="1">
                <a:latin typeface="Roboto" panose="02000000000000000000" pitchFamily="2" charset="0"/>
              </a:rPr>
              <a:t>wybór</a:t>
            </a:r>
            <a:endParaRPr lang="en-US" sz="7199" dirty="0">
              <a:latin typeface="Roboto" panose="02000000000000000000" pitchFamily="2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868CC77-A67E-1663-0D5F-9514550277DB}"/>
              </a:ext>
            </a:extLst>
          </p:cNvPr>
          <p:cNvSpPr/>
          <p:nvPr/>
        </p:nvSpPr>
        <p:spPr>
          <a:xfrm>
            <a:off x="7077457" y="13179220"/>
            <a:ext cx="6353732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6C5B099-AB44-43C2-7820-AE382E0D91FD}"/>
              </a:ext>
            </a:extLst>
          </p:cNvPr>
          <p:cNvSpPr txBox="1"/>
          <p:nvPr/>
        </p:nvSpPr>
        <p:spPr>
          <a:xfrm>
            <a:off x="4691921" y="13306004"/>
            <a:ext cx="854122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199" b="1" dirty="0" err="1">
                <a:latin typeface="Roboto" panose="02000000000000000000" pitchFamily="2" charset="0"/>
              </a:rPr>
              <a:t>Nasz</a:t>
            </a:r>
            <a:r>
              <a:rPr lang="en-US" sz="7199" b="1" dirty="0">
                <a:latin typeface="Roboto" panose="02000000000000000000" pitchFamily="2" charset="0"/>
              </a:rPr>
              <a:t> </a:t>
            </a:r>
            <a:r>
              <a:rPr lang="en-US" sz="7199" b="1" dirty="0" err="1">
                <a:latin typeface="Roboto" panose="02000000000000000000" pitchFamily="2" charset="0"/>
              </a:rPr>
              <a:t>priorytet</a:t>
            </a:r>
            <a:endParaRPr lang="en-US" sz="7199" dirty="0">
              <a:latin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3151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A34D61E-F779-A0C7-6293-6F6F928BB16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4136"/>
            <a:ext cx="13716000" cy="1713961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D6C8351-E474-951E-943C-5235422E0E0E}"/>
              </a:ext>
            </a:extLst>
          </p:cNvPr>
          <p:cNvSpPr/>
          <p:nvPr/>
        </p:nvSpPr>
        <p:spPr>
          <a:xfrm flipV="1">
            <a:off x="4316819" y="12384737"/>
            <a:ext cx="9114370" cy="11233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043B498-7426-827A-E13E-24BEEADD96D7}"/>
              </a:ext>
            </a:extLst>
          </p:cNvPr>
          <p:cNvSpPr/>
          <p:nvPr/>
        </p:nvSpPr>
        <p:spPr>
          <a:xfrm flipV="1">
            <a:off x="6322482" y="11561777"/>
            <a:ext cx="7108707" cy="11233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AF45F93-18BB-D09A-3C70-FEDC038E9D1B}"/>
              </a:ext>
            </a:extLst>
          </p:cNvPr>
          <p:cNvSpPr/>
          <p:nvPr/>
        </p:nvSpPr>
        <p:spPr>
          <a:xfrm>
            <a:off x="7077457" y="13179220"/>
            <a:ext cx="6353732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FC8F2B4-AE5C-B418-3561-DFE8009DFCBF}"/>
              </a:ext>
            </a:extLst>
          </p:cNvPr>
          <p:cNvSpPr txBox="1"/>
          <p:nvPr/>
        </p:nvSpPr>
        <p:spPr>
          <a:xfrm>
            <a:off x="4691921" y="13306004"/>
            <a:ext cx="854122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199" b="1" dirty="0" err="1">
                <a:latin typeface="Roboto" panose="02000000000000000000" pitchFamily="2" charset="0"/>
              </a:rPr>
              <a:t>Nasz</a:t>
            </a:r>
            <a:r>
              <a:rPr lang="en-US" sz="7199" b="1" dirty="0">
                <a:latin typeface="Roboto" panose="02000000000000000000" pitchFamily="2" charset="0"/>
              </a:rPr>
              <a:t> </a:t>
            </a:r>
            <a:r>
              <a:rPr lang="en-US" sz="7199" b="1" dirty="0" err="1">
                <a:latin typeface="Roboto" panose="02000000000000000000" pitchFamily="2" charset="0"/>
              </a:rPr>
              <a:t>priorytet</a:t>
            </a:r>
            <a:endParaRPr lang="en-US" sz="7199" dirty="0">
              <a:latin typeface="Roboto" panose="02000000000000000000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C5855CD-90AF-C3B1-6765-A5361E138F08}"/>
              </a:ext>
            </a:extLst>
          </p:cNvPr>
          <p:cNvSpPr txBox="1"/>
          <p:nvPr/>
        </p:nvSpPr>
        <p:spPr>
          <a:xfrm>
            <a:off x="3125973" y="10934287"/>
            <a:ext cx="1010717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GB" sz="4800" i="1" dirty="0">
              <a:latin typeface="Roboto" pitchFamily="2" charset="0"/>
            </a:endParaRPr>
          </a:p>
          <a:p>
            <a:pPr algn="r"/>
            <a:r>
              <a:rPr lang="en-GB" sz="4800" i="1" dirty="0" err="1">
                <a:latin typeface="Roboto" pitchFamily="2" charset="0"/>
              </a:rPr>
              <a:t>Zapobieganie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chorobom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przenoszonym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przez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żywność</a:t>
            </a:r>
            <a:r>
              <a:rPr lang="en-GB" sz="4800" i="1" dirty="0">
                <a:latin typeface="Roboto" pitchFamily="2" charset="0"/>
              </a:rPr>
              <a:t>? 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CD270C9-136E-C5BD-8B5C-2AACE50228D8}"/>
              </a:ext>
            </a:extLst>
          </p:cNvPr>
          <p:cNvSpPr/>
          <p:nvPr/>
        </p:nvSpPr>
        <p:spPr>
          <a:xfrm>
            <a:off x="332376" y="308045"/>
            <a:ext cx="5730114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C177859-A041-0038-D717-FC617711576E}"/>
              </a:ext>
            </a:extLst>
          </p:cNvPr>
          <p:cNvSpPr txBox="1"/>
          <p:nvPr/>
        </p:nvSpPr>
        <p:spPr>
          <a:xfrm>
            <a:off x="491030" y="435798"/>
            <a:ext cx="65864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 err="1">
                <a:latin typeface="Roboto" pitchFamily="2" charset="0"/>
              </a:rPr>
              <a:t>Kulinarna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rozkosz</a:t>
            </a:r>
            <a:r>
              <a:rPr lang="en-GB" sz="4800" i="1" dirty="0">
                <a:latin typeface="Roboto" pitchFamily="2" charset="0"/>
              </a:rPr>
              <a:t>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10FCE4A-97EC-6E9C-B8CC-1B7BCF5467AB}"/>
              </a:ext>
            </a:extLst>
          </p:cNvPr>
          <p:cNvSpPr/>
          <p:nvPr/>
        </p:nvSpPr>
        <p:spPr>
          <a:xfrm>
            <a:off x="332376" y="1280905"/>
            <a:ext cx="5239084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9073132-99EA-8CA3-3C32-62D9D48980D3}"/>
              </a:ext>
            </a:extLst>
          </p:cNvPr>
          <p:cNvSpPr txBox="1"/>
          <p:nvPr/>
        </p:nvSpPr>
        <p:spPr>
          <a:xfrm>
            <a:off x="491031" y="1207695"/>
            <a:ext cx="10737802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199" b="1" dirty="0" err="1">
                <a:latin typeface="Roboto" panose="02000000000000000000" pitchFamily="2" charset="0"/>
              </a:rPr>
              <a:t>Twój</a:t>
            </a:r>
            <a:r>
              <a:rPr lang="en-US" sz="7199" b="1" dirty="0">
                <a:latin typeface="Roboto" panose="02000000000000000000" pitchFamily="2" charset="0"/>
              </a:rPr>
              <a:t> </a:t>
            </a:r>
            <a:r>
              <a:rPr lang="en-US" sz="7199" b="1" dirty="0" err="1">
                <a:latin typeface="Roboto" panose="02000000000000000000" pitchFamily="2" charset="0"/>
              </a:rPr>
              <a:t>wybór</a:t>
            </a:r>
            <a:endParaRPr lang="en-US" sz="7199" dirty="0">
              <a:latin typeface="Roboto" panose="02000000000000000000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57662F5-85C4-3F68-A07D-41D1C8F3675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22860" y="15015308"/>
            <a:ext cx="13761720" cy="215420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50634B8-CFA4-E4E8-5D0B-9F0CB1B6BDFA}"/>
              </a:ext>
            </a:extLst>
          </p:cNvPr>
          <p:cNvSpPr txBox="1"/>
          <p:nvPr/>
        </p:nvSpPr>
        <p:spPr>
          <a:xfrm>
            <a:off x="486465" y="15605614"/>
            <a:ext cx="100291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Sprawdzona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wiedza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</a:p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bezpieczna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żywność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33476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259F8B2-1AD3-C174-E725-3D39EAA151F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751" y="0"/>
            <a:ext cx="13712497" cy="17145000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9532E5D9-B1FD-65F4-2FA7-6EC66E2F01A0}"/>
              </a:ext>
            </a:extLst>
          </p:cNvPr>
          <p:cNvSpPr/>
          <p:nvPr/>
        </p:nvSpPr>
        <p:spPr>
          <a:xfrm flipV="1">
            <a:off x="1956391" y="12384733"/>
            <a:ext cx="11474797" cy="1058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F57C18AD-99CE-BEE3-F05E-D3CF2096D74A}"/>
              </a:ext>
            </a:extLst>
          </p:cNvPr>
          <p:cNvSpPr/>
          <p:nvPr/>
        </p:nvSpPr>
        <p:spPr>
          <a:xfrm>
            <a:off x="7077457" y="13179220"/>
            <a:ext cx="6353732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D6E8A48-007D-8054-036F-0429D7FF2098}"/>
              </a:ext>
            </a:extLst>
          </p:cNvPr>
          <p:cNvSpPr txBox="1"/>
          <p:nvPr/>
        </p:nvSpPr>
        <p:spPr>
          <a:xfrm>
            <a:off x="4691921" y="13306004"/>
            <a:ext cx="854122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199" b="1" dirty="0" err="1">
                <a:latin typeface="Roboto" panose="02000000000000000000" pitchFamily="2" charset="0"/>
              </a:rPr>
              <a:t>Nasz</a:t>
            </a:r>
            <a:r>
              <a:rPr lang="en-US" sz="7199" b="1" dirty="0">
                <a:latin typeface="Roboto" panose="02000000000000000000" pitchFamily="2" charset="0"/>
              </a:rPr>
              <a:t> </a:t>
            </a:r>
            <a:r>
              <a:rPr lang="en-US" sz="7199" b="1" dirty="0" err="1">
                <a:latin typeface="Roboto" panose="02000000000000000000" pitchFamily="2" charset="0"/>
              </a:rPr>
              <a:t>priorytet</a:t>
            </a:r>
            <a:endParaRPr lang="en-US" sz="7199" dirty="0">
              <a:latin typeface="Roboto" panose="02000000000000000000" pitchFamily="2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9C1C136-1FFC-9B3D-6CC7-8D2F8215C5B0}"/>
              </a:ext>
            </a:extLst>
          </p:cNvPr>
          <p:cNvSpPr txBox="1"/>
          <p:nvPr/>
        </p:nvSpPr>
        <p:spPr>
          <a:xfrm>
            <a:off x="1594885" y="11747084"/>
            <a:ext cx="116382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GB" sz="4800" i="1" dirty="0">
              <a:latin typeface="Roboto" pitchFamily="2" charset="0"/>
            </a:endParaRPr>
          </a:p>
          <a:p>
            <a:pPr algn="r"/>
            <a:r>
              <a:rPr lang="en-GB" sz="4800" i="1" dirty="0" err="1">
                <a:latin typeface="Roboto" pitchFamily="2" charset="0"/>
              </a:rPr>
              <a:t>Zalecenia</a:t>
            </a:r>
            <a:r>
              <a:rPr lang="en-GB" sz="4800" i="1" dirty="0">
                <a:latin typeface="Roboto" pitchFamily="2" charset="0"/>
              </a:rPr>
              <a:t> jak </a:t>
            </a:r>
            <a:r>
              <a:rPr lang="en-GB" sz="4800" i="1" dirty="0" err="1">
                <a:latin typeface="Roboto" pitchFamily="2" charset="0"/>
              </a:rPr>
              <a:t>postępować</a:t>
            </a:r>
            <a:r>
              <a:rPr lang="en-GB" sz="4800" i="1" dirty="0">
                <a:latin typeface="Roboto" pitchFamily="2" charset="0"/>
              </a:rPr>
              <a:t> z </a:t>
            </a:r>
            <a:r>
              <a:rPr lang="en-GB" sz="4800" i="1" dirty="0" err="1">
                <a:latin typeface="Roboto" pitchFamily="2" charset="0"/>
              </a:rPr>
              <a:t>żywnością</a:t>
            </a:r>
            <a:r>
              <a:rPr lang="en-GB" sz="4800" i="1" dirty="0">
                <a:latin typeface="Roboto" pitchFamily="2" charset="0"/>
              </a:rPr>
              <a:t>? 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BB500AE-F4F6-21C9-0094-FDDA07A4C99F}"/>
              </a:ext>
            </a:extLst>
          </p:cNvPr>
          <p:cNvSpPr/>
          <p:nvPr/>
        </p:nvSpPr>
        <p:spPr>
          <a:xfrm>
            <a:off x="332376" y="308045"/>
            <a:ext cx="12490489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EED9934-EEC1-B578-F18B-8322E7F121FB}"/>
              </a:ext>
            </a:extLst>
          </p:cNvPr>
          <p:cNvSpPr/>
          <p:nvPr/>
        </p:nvSpPr>
        <p:spPr>
          <a:xfrm>
            <a:off x="332376" y="1280905"/>
            <a:ext cx="5154024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1B4967F-EDF2-8BBC-2E4F-2D8F285A8094}"/>
              </a:ext>
            </a:extLst>
          </p:cNvPr>
          <p:cNvSpPr txBox="1"/>
          <p:nvPr/>
        </p:nvSpPr>
        <p:spPr>
          <a:xfrm>
            <a:off x="491031" y="1207695"/>
            <a:ext cx="10737802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199" b="1" dirty="0" err="1">
                <a:latin typeface="Roboto" panose="02000000000000000000" pitchFamily="2" charset="0"/>
              </a:rPr>
              <a:t>Twój</a:t>
            </a:r>
            <a:r>
              <a:rPr lang="en-US" sz="7199" b="1" dirty="0">
                <a:latin typeface="Roboto" panose="02000000000000000000" pitchFamily="2" charset="0"/>
              </a:rPr>
              <a:t> </a:t>
            </a:r>
            <a:r>
              <a:rPr lang="en-US" sz="7199" b="1" dirty="0" err="1">
                <a:latin typeface="Roboto" panose="02000000000000000000" pitchFamily="2" charset="0"/>
              </a:rPr>
              <a:t>wybór</a:t>
            </a:r>
            <a:endParaRPr lang="en-US" sz="7199" dirty="0">
              <a:latin typeface="Roboto" panose="02000000000000000000" pitchFamily="2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19F277B-813C-ACFF-4558-24E5F731E9A6}"/>
              </a:ext>
            </a:extLst>
          </p:cNvPr>
          <p:cNvSpPr txBox="1"/>
          <p:nvPr/>
        </p:nvSpPr>
        <p:spPr>
          <a:xfrm>
            <a:off x="491030" y="435797"/>
            <a:ext cx="158193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spc="-200" dirty="0" err="1">
                <a:latin typeface="Roboto" pitchFamily="2" charset="0"/>
              </a:rPr>
              <a:t>Sezonowe</a:t>
            </a:r>
            <a:r>
              <a:rPr lang="en-GB" sz="4800" i="1" spc="-200" dirty="0">
                <a:latin typeface="Roboto" pitchFamily="2" charset="0"/>
              </a:rPr>
              <a:t> </a:t>
            </a:r>
            <a:r>
              <a:rPr lang="en-GB" sz="4800" i="1" spc="-200" dirty="0" err="1">
                <a:latin typeface="Roboto" pitchFamily="2" charset="0"/>
              </a:rPr>
              <a:t>produkty</a:t>
            </a:r>
            <a:r>
              <a:rPr lang="en-GB" sz="4800" i="1" spc="-200" dirty="0">
                <a:latin typeface="Roboto" pitchFamily="2" charset="0"/>
              </a:rPr>
              <a:t> </a:t>
            </a:r>
            <a:r>
              <a:rPr lang="en-GB" sz="4800" i="1" spc="-200" dirty="0" err="1">
                <a:latin typeface="Roboto" pitchFamily="2" charset="0"/>
              </a:rPr>
              <a:t>i</a:t>
            </a:r>
            <a:r>
              <a:rPr lang="en-GB" sz="4800" i="1" spc="-200" dirty="0">
                <a:latin typeface="Roboto" pitchFamily="2" charset="0"/>
              </a:rPr>
              <a:t> </a:t>
            </a:r>
            <a:r>
              <a:rPr lang="en-GB" sz="4800" i="1" spc="-200" dirty="0" err="1">
                <a:latin typeface="Roboto" pitchFamily="2" charset="0"/>
              </a:rPr>
              <a:t>zrównoważona</a:t>
            </a:r>
            <a:r>
              <a:rPr lang="en-GB" sz="4800" i="1" spc="-200" dirty="0">
                <a:latin typeface="Roboto" pitchFamily="2" charset="0"/>
              </a:rPr>
              <a:t> </a:t>
            </a:r>
            <a:r>
              <a:rPr lang="en-GB" sz="4800" i="1" spc="-200" dirty="0" err="1">
                <a:latin typeface="Roboto" pitchFamily="2" charset="0"/>
              </a:rPr>
              <a:t>produkcja</a:t>
            </a:r>
            <a:r>
              <a:rPr lang="en-GB" sz="4800" i="1" spc="-200" dirty="0">
                <a:latin typeface="Roboto" pitchFamily="2" charset="0"/>
              </a:rPr>
              <a:t>? </a:t>
            </a:r>
            <a:endParaRPr lang="en-GB" sz="4800" spc="-200" dirty="0">
              <a:latin typeface="Roboto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9277123-AC42-8445-2B1D-C74BD6B3D3D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22860" y="15015308"/>
            <a:ext cx="13761720" cy="215420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748543A-47EB-09B7-7B2B-FC0497293954}"/>
              </a:ext>
            </a:extLst>
          </p:cNvPr>
          <p:cNvSpPr txBox="1"/>
          <p:nvPr/>
        </p:nvSpPr>
        <p:spPr>
          <a:xfrm>
            <a:off x="486465" y="15605614"/>
            <a:ext cx="100291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Sprawdzona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wiedza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</a:p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bezpieczna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żywność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262122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9653cd1-c1a4-4050-8311-3f96f910c397" xsi:nil="true"/>
    <lcf76f155ced4ddcb4097134ff3c332f xmlns="4f6368f1-8b3d-436b-8b27-811514ce3001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AD2B419-4B16-4139-B268-E97551EBD48F}">
  <ds:schemaRefs>
    <ds:schemaRef ds:uri="http://schemas.microsoft.com/office/2006/metadata/properties"/>
    <ds:schemaRef ds:uri="http://schemas.microsoft.com/office/infopath/2007/PartnerControls"/>
    <ds:schemaRef ds:uri="89653cd1-c1a4-4050-8311-3f96f910c397"/>
    <ds:schemaRef ds:uri="4f6368f1-8b3d-436b-8b27-811514ce3001"/>
  </ds:schemaRefs>
</ds:datastoreItem>
</file>

<file path=customXml/itemProps2.xml><?xml version="1.0" encoding="utf-8"?>
<ds:datastoreItem xmlns:ds="http://schemas.openxmlformats.org/officeDocument/2006/customXml" ds:itemID="{CDB3BB3F-3D9B-41F2-81B6-1B6EA9E405C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3D8BB2B-4695-45E0-B0E5-562FB9DAF5D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f6368f1-8b3d-436b-8b27-811514ce3001"/>
    <ds:schemaRef ds:uri="89653cd1-c1a4-4050-8311-3f96f910c39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982</TotalTime>
  <Words>110</Words>
  <Application>Microsoft Office PowerPoint</Application>
  <PresentationFormat>Custom</PresentationFormat>
  <Paragraphs>42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Thème Office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56</cp:revision>
  <dcterms:created xsi:type="dcterms:W3CDTF">2024-06-06T13:31:57Z</dcterms:created>
  <dcterms:modified xsi:type="dcterms:W3CDTF">2025-05-22T15:13:00Z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  <property fmtid="{D5CDD505-2E9C-101B-9397-08002B2CF9AE}" pid="3" name="MediaServiceImageTags">
    <vt:lpwstr/>
  </property>
</Properties>
</file>