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6"/>
  </p:notesMasterIdLst>
  <p:sldIdLst>
    <p:sldId id="267" r:id="rId2"/>
    <p:sldId id="268" r:id="rId3"/>
    <p:sldId id="269" r:id="rId4"/>
    <p:sldId id="270" r:id="rId5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19"/>
    <p:restoredTop sz="94762"/>
  </p:normalViewPr>
  <p:slideViewPr>
    <p:cSldViewPr snapToGrid="0">
      <p:cViewPr varScale="1">
        <p:scale>
          <a:sx n="48" d="100"/>
          <a:sy n="48" d="100"/>
        </p:scale>
        <p:origin x="395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411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08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5717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15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0119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652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6033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4786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6629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3708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3223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665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8E98E20-A00B-5C97-28A0-ED0AE12C69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5482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ED88F41-AB5C-93E2-90AB-60734CA7A4F7}"/>
              </a:ext>
            </a:extLst>
          </p:cNvPr>
          <p:cNvSpPr/>
          <p:nvPr/>
        </p:nvSpPr>
        <p:spPr>
          <a:xfrm flipV="1">
            <a:off x="5804452" y="12472297"/>
            <a:ext cx="762673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F78ED89-C7B0-25AB-1D7D-EF796F164D43}"/>
              </a:ext>
            </a:extLst>
          </p:cNvPr>
          <p:cNvSpPr/>
          <p:nvPr/>
        </p:nvSpPr>
        <p:spPr>
          <a:xfrm>
            <a:off x="8209115" y="13172608"/>
            <a:ext cx="522801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82BD83-C4E9-B162-A352-5EFD9CEDA92B}"/>
              </a:ext>
            </a:extLst>
          </p:cNvPr>
          <p:cNvSpPr txBox="1"/>
          <p:nvPr/>
        </p:nvSpPr>
        <p:spPr>
          <a:xfrm>
            <a:off x="6711539" y="13299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Our priority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69F9E3A-AAB4-C690-E41B-F212966D4F06}"/>
              </a:ext>
            </a:extLst>
          </p:cNvPr>
          <p:cNvSpPr txBox="1"/>
          <p:nvPr/>
        </p:nvSpPr>
        <p:spPr>
          <a:xfrm>
            <a:off x="6078345" y="11793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>
                <a:latin typeface="Roboto" pitchFamily="2" charset="0"/>
              </a:rPr>
              <a:t>Detecting food allergens?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60F3AC1-E776-3874-09CE-D20BD5D497D3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4CADD0-9D47-3AAC-4565-1A7F53E5109F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52D106-A4D6-283A-5C81-95E2B9D85DA5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8F71271-B2B0-5EAD-662F-5D1B5DF8AB23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B48A59B-29C2-E9F2-42BC-9E730D081714}"/>
              </a:ext>
            </a:extLst>
          </p:cNvPr>
          <p:cNvSpPr txBox="1"/>
          <p:nvPr/>
        </p:nvSpPr>
        <p:spPr>
          <a:xfrm>
            <a:off x="537262" y="1556677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</a:t>
            </a: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safe food</a:t>
            </a:r>
          </a:p>
        </p:txBody>
      </p:sp>
      <p:pic>
        <p:nvPicPr>
          <p:cNvPr id="30" name="Picture 29" descr="A black and white logo&#10;&#10;Description automatically generated">
            <a:extLst>
              <a:ext uri="{FF2B5EF4-FFF2-40B4-BE49-F238E27FC236}">
                <a16:creationId xmlns:a16="http://schemas.microsoft.com/office/drawing/2014/main" id="{8E30E159-33B4-1CB3-51E1-B4FD1AB11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877" y="14987016"/>
            <a:ext cx="4110445" cy="2157984"/>
          </a:xfrm>
          <a:prstGeom prst="rect">
            <a:avLst/>
          </a:prstGeom>
        </p:spPr>
      </p:pic>
      <p:pic>
        <p:nvPicPr>
          <p:cNvPr id="31" name="Picture 3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E5612C6-7BB6-8F47-AA61-99B7C40719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9854" y="15595487"/>
            <a:ext cx="4159586" cy="93136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2164F17-97C9-3B71-7CB5-EAA9E3FE08EE}"/>
              </a:ext>
            </a:extLst>
          </p:cNvPr>
          <p:cNvSpPr/>
          <p:nvPr/>
        </p:nvSpPr>
        <p:spPr>
          <a:xfrm>
            <a:off x="332375" y="308045"/>
            <a:ext cx="419709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C7ACCF-7A4C-FB65-693F-00B88B47DFF8}"/>
              </a:ext>
            </a:extLst>
          </p:cNvPr>
          <p:cNvSpPr txBox="1"/>
          <p:nvPr/>
        </p:nvSpPr>
        <p:spPr>
          <a:xfrm>
            <a:off x="491031" y="435798"/>
            <a:ext cx="4197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Tasty snack?</a:t>
            </a:r>
          </a:p>
        </p:txBody>
      </p:sp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F712F933-0BA3-2327-64A4-874EC0AEA9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90" y="-1"/>
            <a:ext cx="13708220" cy="1712989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423DA38-9E08-75F6-8B83-77FAC86403FA}"/>
              </a:ext>
            </a:extLst>
          </p:cNvPr>
          <p:cNvSpPr/>
          <p:nvPr/>
        </p:nvSpPr>
        <p:spPr>
          <a:xfrm flipV="1">
            <a:off x="4061012" y="12472296"/>
            <a:ext cx="937017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477803-45A6-E2B2-F987-35D6D1A8C19D}"/>
              </a:ext>
            </a:extLst>
          </p:cNvPr>
          <p:cNvSpPr/>
          <p:nvPr/>
        </p:nvSpPr>
        <p:spPr>
          <a:xfrm>
            <a:off x="8209115" y="13172608"/>
            <a:ext cx="522801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8F0D8E-3DF0-2B02-0D83-0183D05945C9}"/>
              </a:ext>
            </a:extLst>
          </p:cNvPr>
          <p:cNvSpPr txBox="1"/>
          <p:nvPr/>
        </p:nvSpPr>
        <p:spPr>
          <a:xfrm>
            <a:off x="6711539" y="13299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Our priority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298025-F35D-34AE-BF0C-4FDC55F8C29D}"/>
              </a:ext>
            </a:extLst>
          </p:cNvPr>
          <p:cNvSpPr txBox="1"/>
          <p:nvPr/>
        </p:nvSpPr>
        <p:spPr>
          <a:xfrm>
            <a:off x="3664184" y="11793664"/>
            <a:ext cx="95689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>
                <a:latin typeface="Roboto" pitchFamily="2" charset="0"/>
              </a:rPr>
              <a:t>Preventing foodborne diseases?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38F684-1A46-2810-019C-2FFD11CA3119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DA04E3-3B91-7BFF-97E7-335E94B80133}"/>
              </a:ext>
            </a:extLst>
          </p:cNvPr>
          <p:cNvSpPr/>
          <p:nvPr/>
        </p:nvSpPr>
        <p:spPr>
          <a:xfrm>
            <a:off x="332375" y="308045"/>
            <a:ext cx="5100237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900637-1C3E-F5A7-EF79-48C957AD4DBB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Culinary delight?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8EF508-2D51-CDA9-8F0B-41E46410AF00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9382E8-22BA-C9E2-2231-547911F89A05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77EEC6-91EE-5750-84CB-3D7182D631AE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A2BA42-E5AE-B765-537E-8F0B3224A007}"/>
              </a:ext>
            </a:extLst>
          </p:cNvPr>
          <p:cNvSpPr txBox="1"/>
          <p:nvPr/>
        </p:nvSpPr>
        <p:spPr>
          <a:xfrm>
            <a:off x="537262" y="1556677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</a:t>
            </a: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safe food</a:t>
            </a:r>
          </a:p>
        </p:txBody>
      </p:sp>
      <p:pic>
        <p:nvPicPr>
          <p:cNvPr id="17" name="Picture 16" descr="A black and white logo&#10;&#10;Description automatically generated">
            <a:extLst>
              <a:ext uri="{FF2B5EF4-FFF2-40B4-BE49-F238E27FC236}">
                <a16:creationId xmlns:a16="http://schemas.microsoft.com/office/drawing/2014/main" id="{0B2E774D-287C-6454-87F5-7DF6F3F86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877" y="14987016"/>
            <a:ext cx="4110445" cy="2157984"/>
          </a:xfrm>
          <a:prstGeom prst="rect">
            <a:avLst/>
          </a:prstGeom>
        </p:spPr>
      </p:pic>
      <p:pic>
        <p:nvPicPr>
          <p:cNvPr id="18" name="Picture 1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5F592959-816C-F6C9-6914-AB69E60FD2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9854" y="15595487"/>
            <a:ext cx="4159586" cy="93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423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42758863-2C82-22D7-83E7-A935C21444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7696FE5-7C9C-2C9E-C5AC-EC1818BFDFFD}"/>
              </a:ext>
            </a:extLst>
          </p:cNvPr>
          <p:cNvSpPr/>
          <p:nvPr/>
        </p:nvSpPr>
        <p:spPr>
          <a:xfrm flipV="1">
            <a:off x="6276390" y="12472296"/>
            <a:ext cx="715480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D476492-B3FD-A52E-9D5B-72AC3C4C6D26}"/>
              </a:ext>
            </a:extLst>
          </p:cNvPr>
          <p:cNvSpPr/>
          <p:nvPr/>
        </p:nvSpPr>
        <p:spPr>
          <a:xfrm>
            <a:off x="8209115" y="13172608"/>
            <a:ext cx="522801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171A0B-69A3-AFC3-6B18-A8DCB10F747B}"/>
              </a:ext>
            </a:extLst>
          </p:cNvPr>
          <p:cNvSpPr txBox="1"/>
          <p:nvPr/>
        </p:nvSpPr>
        <p:spPr>
          <a:xfrm>
            <a:off x="6711539" y="13299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Our priority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D624D35-6AAD-F1D5-A5DE-6081EBA1A9D1}"/>
              </a:ext>
            </a:extLst>
          </p:cNvPr>
          <p:cNvSpPr txBox="1"/>
          <p:nvPr/>
        </p:nvSpPr>
        <p:spPr>
          <a:xfrm>
            <a:off x="6078345" y="11793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>
                <a:latin typeface="Roboto" pitchFamily="2" charset="0"/>
              </a:rPr>
              <a:t>Safe food handling tips? 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539E233-3B36-1B80-EBC6-8A2997C7235B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2EA86D-615D-6F3D-F562-6430A75A1FA4}"/>
              </a:ext>
            </a:extLst>
          </p:cNvPr>
          <p:cNvSpPr/>
          <p:nvPr/>
        </p:nvSpPr>
        <p:spPr>
          <a:xfrm>
            <a:off x="332375" y="308045"/>
            <a:ext cx="787674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699C99-7261-50DF-B0E3-3B1C79D7D40D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Seasonal and sustainable?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19F2C2-B1FE-1CEF-6DCF-B604AB82BE64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4698C-48A9-9E1E-4FD8-0377FC592054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3BFE9D0-3605-4E4C-F310-0A3ED7F1FAF2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FF813E-45A3-0B56-D4C7-82F06AE2CB4B}"/>
              </a:ext>
            </a:extLst>
          </p:cNvPr>
          <p:cNvSpPr txBox="1"/>
          <p:nvPr/>
        </p:nvSpPr>
        <p:spPr>
          <a:xfrm>
            <a:off x="537262" y="1556677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</a:t>
            </a: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safe food</a:t>
            </a:r>
          </a:p>
        </p:txBody>
      </p:sp>
      <p:pic>
        <p:nvPicPr>
          <p:cNvPr id="18" name="Picture 17" descr="A black and white logo&#10;&#10;Description automatically generated">
            <a:extLst>
              <a:ext uri="{FF2B5EF4-FFF2-40B4-BE49-F238E27FC236}">
                <a16:creationId xmlns:a16="http://schemas.microsoft.com/office/drawing/2014/main" id="{4A6498DB-4116-A14D-4953-49C06A3886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877" y="14987016"/>
            <a:ext cx="4110445" cy="2157984"/>
          </a:xfrm>
          <a:prstGeom prst="rect">
            <a:avLst/>
          </a:prstGeom>
        </p:spPr>
      </p:pic>
      <p:pic>
        <p:nvPicPr>
          <p:cNvPr id="19" name="Picture 1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DD8AE89-7039-B99A-0F9E-15BDD8D95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9854" y="15595487"/>
            <a:ext cx="4159586" cy="93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9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482195-8254-4890-32F1-56B9BBE164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601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5F568D5-6677-BE59-3384-E1294C30F46A}"/>
              </a:ext>
            </a:extLst>
          </p:cNvPr>
          <p:cNvGrpSpPr/>
          <p:nvPr/>
        </p:nvGrpSpPr>
        <p:grpSpPr>
          <a:xfrm>
            <a:off x="0" y="11793664"/>
            <a:ext cx="13716000" cy="5351336"/>
            <a:chOff x="0" y="8364664"/>
            <a:chExt cx="13716000" cy="535133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4BC68F9-1A7D-EDB2-929B-CA63C2D61A41}"/>
                </a:ext>
              </a:extLst>
            </p:cNvPr>
            <p:cNvSpPr/>
            <p:nvPr/>
          </p:nvSpPr>
          <p:spPr>
            <a:xfrm flipV="1">
              <a:off x="9607459" y="9043297"/>
              <a:ext cx="3823730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F0B0DE7-7D35-5A9D-F925-58F0B7D562C3}"/>
                </a:ext>
              </a:extLst>
            </p:cNvPr>
            <p:cNvSpPr/>
            <p:nvPr/>
          </p:nvSpPr>
          <p:spPr>
            <a:xfrm>
              <a:off x="8209115" y="9743608"/>
              <a:ext cx="5228012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4615A74-B55C-4AFB-1D93-219B4C962B1E}"/>
                </a:ext>
              </a:extLst>
            </p:cNvPr>
            <p:cNvSpPr txBox="1"/>
            <p:nvPr/>
          </p:nvSpPr>
          <p:spPr>
            <a:xfrm>
              <a:off x="6711539" y="9870392"/>
              <a:ext cx="652754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199" b="1" dirty="0">
                  <a:latin typeface="Roboto" pitchFamily="2" charset="0"/>
                </a:rPr>
                <a:t>Our priority</a:t>
              </a:r>
              <a:endParaRPr lang="en-GB" sz="7199" dirty="0">
                <a:latin typeface="Roboto" pitchFamily="2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6A5BBED-EB2E-A664-4421-86B9E8F3E515}"/>
                </a:ext>
              </a:extLst>
            </p:cNvPr>
            <p:cNvSpPr txBox="1"/>
            <p:nvPr/>
          </p:nvSpPr>
          <p:spPr>
            <a:xfrm>
              <a:off x="6078345" y="8364664"/>
              <a:ext cx="71548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en-GB" sz="4800" i="1" dirty="0">
                <a:latin typeface="Roboto" pitchFamily="2" charset="0"/>
              </a:endParaRPr>
            </a:p>
            <a:p>
              <a:pPr algn="r"/>
              <a:r>
                <a:rPr lang="en-GB" sz="4800" i="1" dirty="0">
                  <a:latin typeface="Roboto" pitchFamily="2" charset="0"/>
                </a:rPr>
                <a:t>Safe to eat?</a:t>
              </a:r>
              <a:endParaRPr lang="en-GB" sz="4800" dirty="0">
                <a:latin typeface="Roboto" pitchFamily="2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BE65280-1800-9CB0-2145-467BD98848F8}"/>
                </a:ext>
              </a:extLst>
            </p:cNvPr>
            <p:cNvSpPr/>
            <p:nvPr/>
          </p:nvSpPr>
          <p:spPr>
            <a:xfrm>
              <a:off x="0" y="11558016"/>
              <a:ext cx="13716000" cy="2157984"/>
            </a:xfrm>
            <a:prstGeom prst="rect">
              <a:avLst/>
            </a:prstGeom>
            <a:solidFill>
              <a:srgbClr val="2828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56D024FF-0B3C-AD10-3C8E-A97F68F59DA4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F3547E-FC63-047C-78E3-46D0C789DA6D}"/>
              </a:ext>
            </a:extLst>
          </p:cNvPr>
          <p:cNvSpPr txBox="1"/>
          <p:nvPr/>
        </p:nvSpPr>
        <p:spPr>
          <a:xfrm>
            <a:off x="537262" y="1556677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</a:t>
            </a: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safe food</a:t>
            </a: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0B84C289-9F3A-75B4-A346-74C42EC47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877" y="14987016"/>
            <a:ext cx="4110445" cy="2157984"/>
          </a:xfrm>
          <a:prstGeom prst="rect">
            <a:avLst/>
          </a:prstGeom>
        </p:spPr>
      </p:pic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C1586A22-B532-B85D-6CD2-809BD59C07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9854" y="15595487"/>
            <a:ext cx="4159586" cy="93136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33BF91A-C932-03F3-4363-21BAC113CD76}"/>
              </a:ext>
            </a:extLst>
          </p:cNvPr>
          <p:cNvSpPr/>
          <p:nvPr/>
        </p:nvSpPr>
        <p:spPr>
          <a:xfrm>
            <a:off x="332375" y="308045"/>
            <a:ext cx="5630731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C7FD3D-8186-11FC-140A-71D4C1399F92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Locally produced?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DF93F9-C46A-2C42-9CE7-23678E1B98EA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BDAACF-764D-FCF7-AF6A-7D6D07412984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19433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51B14BC-B616-4490-B362-C015CCD0B8FA}"/>
</file>

<file path=customXml/itemProps2.xml><?xml version="1.0" encoding="utf-8"?>
<ds:datastoreItem xmlns:ds="http://schemas.openxmlformats.org/officeDocument/2006/customXml" ds:itemID="{B52AA4B8-81AC-4559-BFC8-A9B7170843BF}"/>
</file>

<file path=customXml/itemProps3.xml><?xml version="1.0" encoding="utf-8"?>
<ds:datastoreItem xmlns:ds="http://schemas.openxmlformats.org/officeDocument/2006/customXml" ds:itemID="{11C67E1E-BEB2-4C1B-8C85-A16C0CF9F32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565</TotalTime>
  <Words>66</Words>
  <Application>Microsoft Macintosh PowerPoint</Application>
  <PresentationFormat>Custom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47</cp:revision>
  <dcterms:created xsi:type="dcterms:W3CDTF">2024-06-06T13:31:57Z</dcterms:created>
  <dcterms:modified xsi:type="dcterms:W3CDTF">2025-05-07T20:06:09Z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