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6"/>
  </p:notesMasterIdLst>
  <p:sldIdLst>
    <p:sldId id="270" r:id="rId2"/>
    <p:sldId id="265" r:id="rId3"/>
    <p:sldId id="266" r:id="rId4"/>
    <p:sldId id="257" r:id="rId5"/>
  </p:sldIdLst>
  <p:sldSz cx="24382413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75"/>
    <p:restoredTop sz="94782"/>
  </p:normalViewPr>
  <p:slideViewPr>
    <p:cSldViewPr snapToGrid="0">
      <p:cViewPr varScale="1">
        <p:scale>
          <a:sx n="62" d="100"/>
          <a:sy n="62" d="100"/>
        </p:scale>
        <p:origin x="1024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5/7/25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7802" y="2244726"/>
            <a:ext cx="18286810" cy="4775200"/>
          </a:xfrm>
        </p:spPr>
        <p:txBody>
          <a:bodyPr anchor="b"/>
          <a:lstStyle>
            <a:lvl1pPr algn="ctr">
              <a:defRPr sz="11999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7802" y="7204076"/>
            <a:ext cx="1828681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354" indent="0" algn="ctr">
              <a:buNone/>
              <a:defRPr sz="4000"/>
            </a:lvl2pPr>
            <a:lvl3pPr marL="1828709" indent="0" algn="ctr">
              <a:buNone/>
              <a:defRPr sz="3600"/>
            </a:lvl3pPr>
            <a:lvl4pPr marL="2743063" indent="0" algn="ctr">
              <a:buNone/>
              <a:defRPr sz="3200"/>
            </a:lvl4pPr>
            <a:lvl5pPr marL="3657417" indent="0" algn="ctr">
              <a:buNone/>
              <a:defRPr sz="3200"/>
            </a:lvl5pPr>
            <a:lvl6pPr marL="4571771" indent="0" algn="ctr">
              <a:buNone/>
              <a:defRPr sz="3200"/>
            </a:lvl6pPr>
            <a:lvl7pPr marL="5486126" indent="0" algn="ctr">
              <a:buNone/>
              <a:defRPr sz="3200"/>
            </a:lvl7pPr>
            <a:lvl8pPr marL="6400480" indent="0" algn="ctr">
              <a:buNone/>
              <a:defRPr sz="3200"/>
            </a:lvl8pPr>
            <a:lvl9pPr marL="7314834" indent="0" algn="ctr">
              <a:buNone/>
              <a:defRPr sz="32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0901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3753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8664" y="730250"/>
            <a:ext cx="5257458" cy="11623676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291" y="730250"/>
            <a:ext cx="15467593" cy="11623676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3716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79608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592" y="3419477"/>
            <a:ext cx="21029831" cy="5705474"/>
          </a:xfrm>
        </p:spPr>
        <p:txBody>
          <a:bodyPr anchor="b"/>
          <a:lstStyle>
            <a:lvl1pPr>
              <a:defRPr sz="11999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592" y="9178927"/>
            <a:ext cx="21029831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5343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291" y="3651250"/>
            <a:ext cx="10362526" cy="87026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3596" y="3651250"/>
            <a:ext cx="10362526" cy="87026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6576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7" y="730251"/>
            <a:ext cx="21029831" cy="2651126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467" y="3362326"/>
            <a:ext cx="10314903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354" indent="0">
              <a:buNone/>
              <a:defRPr sz="4000" b="1"/>
            </a:lvl2pPr>
            <a:lvl3pPr marL="1828709" indent="0">
              <a:buNone/>
              <a:defRPr sz="3600" b="1"/>
            </a:lvl3pPr>
            <a:lvl4pPr marL="2743063" indent="0">
              <a:buNone/>
              <a:defRPr sz="3200" b="1"/>
            </a:lvl4pPr>
            <a:lvl5pPr marL="3657417" indent="0">
              <a:buNone/>
              <a:defRPr sz="3200" b="1"/>
            </a:lvl5pPr>
            <a:lvl6pPr marL="4571771" indent="0">
              <a:buNone/>
              <a:defRPr sz="3200" b="1"/>
            </a:lvl6pPr>
            <a:lvl7pPr marL="5486126" indent="0">
              <a:buNone/>
              <a:defRPr sz="3200" b="1"/>
            </a:lvl7pPr>
            <a:lvl8pPr marL="6400480" indent="0">
              <a:buNone/>
              <a:defRPr sz="3200" b="1"/>
            </a:lvl8pPr>
            <a:lvl9pPr marL="7314834" indent="0">
              <a:buNone/>
              <a:defRPr sz="3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467" y="5010150"/>
            <a:ext cx="10314903" cy="73691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3597" y="3362326"/>
            <a:ext cx="10365701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354" indent="0">
              <a:buNone/>
              <a:defRPr sz="4000" b="1"/>
            </a:lvl2pPr>
            <a:lvl3pPr marL="1828709" indent="0">
              <a:buNone/>
              <a:defRPr sz="3600" b="1"/>
            </a:lvl3pPr>
            <a:lvl4pPr marL="2743063" indent="0">
              <a:buNone/>
              <a:defRPr sz="3200" b="1"/>
            </a:lvl4pPr>
            <a:lvl5pPr marL="3657417" indent="0">
              <a:buNone/>
              <a:defRPr sz="3200" b="1"/>
            </a:lvl5pPr>
            <a:lvl6pPr marL="4571771" indent="0">
              <a:buNone/>
              <a:defRPr sz="3200" b="1"/>
            </a:lvl6pPr>
            <a:lvl7pPr marL="5486126" indent="0">
              <a:buNone/>
              <a:defRPr sz="3200" b="1"/>
            </a:lvl7pPr>
            <a:lvl8pPr marL="6400480" indent="0">
              <a:buNone/>
              <a:defRPr sz="3200" b="1"/>
            </a:lvl8pPr>
            <a:lvl9pPr marL="7314834" indent="0">
              <a:buNone/>
              <a:defRPr sz="3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3597" y="5010150"/>
            <a:ext cx="10365701" cy="73691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6947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9861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8813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914400"/>
            <a:ext cx="7863962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5701" y="1974851"/>
            <a:ext cx="1234359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4114800"/>
            <a:ext cx="7863962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354" indent="0">
              <a:buNone/>
              <a:defRPr sz="2800"/>
            </a:lvl2pPr>
            <a:lvl3pPr marL="1828709" indent="0">
              <a:buNone/>
              <a:defRPr sz="2400"/>
            </a:lvl3pPr>
            <a:lvl4pPr marL="2743063" indent="0">
              <a:buNone/>
              <a:defRPr sz="2000"/>
            </a:lvl4pPr>
            <a:lvl5pPr marL="3657417" indent="0">
              <a:buNone/>
              <a:defRPr sz="2000"/>
            </a:lvl5pPr>
            <a:lvl6pPr marL="4571771" indent="0">
              <a:buNone/>
              <a:defRPr sz="2000"/>
            </a:lvl6pPr>
            <a:lvl7pPr marL="5486126" indent="0">
              <a:buNone/>
              <a:defRPr sz="2000"/>
            </a:lvl7pPr>
            <a:lvl8pPr marL="6400480" indent="0">
              <a:buNone/>
              <a:defRPr sz="2000"/>
            </a:lvl8pPr>
            <a:lvl9pPr marL="7314834" indent="0">
              <a:buNone/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06128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914400"/>
            <a:ext cx="7863962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5701" y="1974851"/>
            <a:ext cx="1234359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354" indent="0">
              <a:buNone/>
              <a:defRPr sz="5600"/>
            </a:lvl2pPr>
            <a:lvl3pPr marL="1828709" indent="0">
              <a:buNone/>
              <a:defRPr sz="4800"/>
            </a:lvl3pPr>
            <a:lvl4pPr marL="2743063" indent="0">
              <a:buNone/>
              <a:defRPr sz="4000"/>
            </a:lvl4pPr>
            <a:lvl5pPr marL="3657417" indent="0">
              <a:buNone/>
              <a:defRPr sz="4000"/>
            </a:lvl5pPr>
            <a:lvl6pPr marL="4571771" indent="0">
              <a:buNone/>
              <a:defRPr sz="4000"/>
            </a:lvl6pPr>
            <a:lvl7pPr marL="5486126" indent="0">
              <a:buNone/>
              <a:defRPr sz="4000"/>
            </a:lvl7pPr>
            <a:lvl8pPr marL="6400480" indent="0">
              <a:buNone/>
              <a:defRPr sz="4000"/>
            </a:lvl8pPr>
            <a:lvl9pPr marL="7314834" indent="0">
              <a:buNone/>
              <a:defRPr sz="4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4114800"/>
            <a:ext cx="7863962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354" indent="0">
              <a:buNone/>
              <a:defRPr sz="2800"/>
            </a:lvl2pPr>
            <a:lvl3pPr marL="1828709" indent="0">
              <a:buNone/>
              <a:defRPr sz="2400"/>
            </a:lvl3pPr>
            <a:lvl4pPr marL="2743063" indent="0">
              <a:buNone/>
              <a:defRPr sz="2000"/>
            </a:lvl4pPr>
            <a:lvl5pPr marL="3657417" indent="0">
              <a:buNone/>
              <a:defRPr sz="2000"/>
            </a:lvl5pPr>
            <a:lvl6pPr marL="4571771" indent="0">
              <a:buNone/>
              <a:defRPr sz="2000"/>
            </a:lvl6pPr>
            <a:lvl7pPr marL="5486126" indent="0">
              <a:buNone/>
              <a:defRPr sz="2000"/>
            </a:lvl7pPr>
            <a:lvl8pPr marL="6400480" indent="0">
              <a:buNone/>
              <a:defRPr sz="2000"/>
            </a:lvl8pPr>
            <a:lvl9pPr marL="7314834" indent="0">
              <a:buNone/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2160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291" y="730251"/>
            <a:ext cx="21029831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291" y="3651250"/>
            <a:ext cx="21029831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291" y="12712701"/>
            <a:ext cx="5486043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6675" y="12712701"/>
            <a:ext cx="822906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0079" y="12712701"/>
            <a:ext cx="5486043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8638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10728" userDrawn="1">
          <p15:clr>
            <a:srgbClr val="F26B43"/>
          </p15:clr>
        </p15:guide>
        <p15:guide id="3" pos="7607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hand holding a bag of nuts&#10;&#10;Description automatically generated">
            <a:extLst>
              <a:ext uri="{FF2B5EF4-FFF2-40B4-BE49-F238E27FC236}">
                <a16:creationId xmlns:a16="http://schemas.microsoft.com/office/drawing/2014/main" id="{0EAAD50C-00F2-51D2-6128-26774CC5DA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" y="-113"/>
            <a:ext cx="24383999" cy="13715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DB0EC37-4252-4CD8-5D97-EA3810662B95}"/>
              </a:ext>
            </a:extLst>
          </p:cNvPr>
          <p:cNvSpPr/>
          <p:nvPr/>
        </p:nvSpPr>
        <p:spPr>
          <a:xfrm flipV="1">
            <a:off x="16542328" y="9043297"/>
            <a:ext cx="7524338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A3FD1DF-EEE1-0AA0-FFC7-9F4C6A1F541F}"/>
              </a:ext>
            </a:extLst>
          </p:cNvPr>
          <p:cNvSpPr/>
          <p:nvPr/>
        </p:nvSpPr>
        <p:spPr>
          <a:xfrm>
            <a:off x="332376" y="1266794"/>
            <a:ext cx="5472076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127A0C8-EFEA-8077-DF20-8CE3EA750EE2}"/>
              </a:ext>
            </a:extLst>
          </p:cNvPr>
          <p:cNvSpPr txBox="1"/>
          <p:nvPr/>
        </p:nvSpPr>
        <p:spPr>
          <a:xfrm>
            <a:off x="496967" y="1207694"/>
            <a:ext cx="619828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199" b="1" dirty="0">
                <a:latin typeface="Roboto" pitchFamily="2" charset="0"/>
              </a:rPr>
              <a:t>Your choice</a:t>
            </a:r>
            <a:endParaRPr lang="en-GB" sz="7199" dirty="0">
              <a:latin typeface="Roboto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9CBD1E2-4F3D-D918-679C-F748EBF57F2D}"/>
              </a:ext>
            </a:extLst>
          </p:cNvPr>
          <p:cNvSpPr/>
          <p:nvPr/>
        </p:nvSpPr>
        <p:spPr>
          <a:xfrm>
            <a:off x="18844591" y="9743608"/>
            <a:ext cx="5228012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4B5156C-4004-BA63-829B-B6907CFA3B30}"/>
              </a:ext>
            </a:extLst>
          </p:cNvPr>
          <p:cNvSpPr txBox="1"/>
          <p:nvPr/>
        </p:nvSpPr>
        <p:spPr>
          <a:xfrm>
            <a:off x="17347015" y="9870392"/>
            <a:ext cx="652754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199" b="1" dirty="0">
                <a:latin typeface="Roboto" pitchFamily="2" charset="0"/>
              </a:rPr>
              <a:t>Our priority</a:t>
            </a:r>
            <a:endParaRPr lang="en-GB" sz="7199" dirty="0">
              <a:latin typeface="Roboto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B26FE50-D677-422B-352D-D319173943FE}"/>
              </a:ext>
            </a:extLst>
          </p:cNvPr>
          <p:cNvSpPr txBox="1"/>
          <p:nvPr/>
        </p:nvSpPr>
        <p:spPr>
          <a:xfrm>
            <a:off x="16713821" y="8364664"/>
            <a:ext cx="7154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GB" sz="4800" i="1" dirty="0">
              <a:latin typeface="Roboto" pitchFamily="2" charset="0"/>
            </a:endParaRPr>
          </a:p>
          <a:p>
            <a:pPr algn="r"/>
            <a:r>
              <a:rPr lang="en-GB" sz="4800" i="1" dirty="0">
                <a:latin typeface="Roboto" pitchFamily="2" charset="0"/>
              </a:rPr>
              <a:t>Detecting food allergens?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359DACB-23DD-C950-038D-5DAE10DD7098}"/>
              </a:ext>
            </a:extLst>
          </p:cNvPr>
          <p:cNvSpPr/>
          <p:nvPr/>
        </p:nvSpPr>
        <p:spPr>
          <a:xfrm>
            <a:off x="-9144" y="11558016"/>
            <a:ext cx="24487632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8B2155B-3F83-B2B8-F6CA-CD2D9F9A0AD0}"/>
              </a:ext>
            </a:extLst>
          </p:cNvPr>
          <p:cNvSpPr txBox="1"/>
          <p:nvPr/>
        </p:nvSpPr>
        <p:spPr>
          <a:xfrm>
            <a:off x="537262" y="12646742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pic>
        <p:nvPicPr>
          <p:cNvPr id="11" name="Picture 10" descr="A black and white logo&#10;&#10;Description automatically generated">
            <a:extLst>
              <a:ext uri="{FF2B5EF4-FFF2-40B4-BE49-F238E27FC236}">
                <a16:creationId xmlns:a16="http://schemas.microsoft.com/office/drawing/2014/main" id="{E9D47B95-4C2D-D00B-9B21-8141D4120F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42935" y="11558016"/>
            <a:ext cx="4110445" cy="2157984"/>
          </a:xfrm>
          <a:prstGeom prst="rect">
            <a:avLst/>
          </a:prstGeom>
        </p:spPr>
      </p:pic>
      <p:pic>
        <p:nvPicPr>
          <p:cNvPr id="14" name="Picture 13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ACC25CA0-B475-FF22-8A21-3DD5E4E633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72912" y="12166487"/>
            <a:ext cx="4159586" cy="93136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1176A47-6339-F871-1100-83A7F0CD7975}"/>
              </a:ext>
            </a:extLst>
          </p:cNvPr>
          <p:cNvSpPr/>
          <p:nvPr/>
        </p:nvSpPr>
        <p:spPr>
          <a:xfrm>
            <a:off x="332375" y="308045"/>
            <a:ext cx="4197095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3427C67-149D-DC7A-717E-F595609C1C89}"/>
              </a:ext>
            </a:extLst>
          </p:cNvPr>
          <p:cNvSpPr txBox="1"/>
          <p:nvPr/>
        </p:nvSpPr>
        <p:spPr>
          <a:xfrm>
            <a:off x="491031" y="435798"/>
            <a:ext cx="41970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>
                <a:latin typeface="Roboto" pitchFamily="2" charset="0"/>
              </a:rPr>
              <a:t>Tasty snack?</a:t>
            </a:r>
          </a:p>
        </p:txBody>
      </p:sp>
    </p:spTree>
    <p:extLst>
      <p:ext uri="{BB962C8B-B14F-4D97-AF65-F5344CB8AC3E}">
        <p14:creationId xmlns:p14="http://schemas.microsoft.com/office/powerpoint/2010/main" val="6419224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C5C387B-4450-E4C2-6481-7E7D9502800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039" y="5072"/>
            <a:ext cx="24377918" cy="1370585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AE86DA0E-40C1-F442-4A1F-08DEBFF72DB4}"/>
              </a:ext>
            </a:extLst>
          </p:cNvPr>
          <p:cNvSpPr/>
          <p:nvPr/>
        </p:nvSpPr>
        <p:spPr>
          <a:xfrm flipV="1">
            <a:off x="14713528" y="9043296"/>
            <a:ext cx="9353138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455802F-6901-1039-E930-9193BA552852}"/>
              </a:ext>
            </a:extLst>
          </p:cNvPr>
          <p:cNvSpPr/>
          <p:nvPr/>
        </p:nvSpPr>
        <p:spPr>
          <a:xfrm>
            <a:off x="332375" y="308045"/>
            <a:ext cx="5112461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5BB0736-B1BD-091D-8D56-CD6EA63038E2}"/>
              </a:ext>
            </a:extLst>
          </p:cNvPr>
          <p:cNvSpPr txBox="1"/>
          <p:nvPr/>
        </p:nvSpPr>
        <p:spPr>
          <a:xfrm>
            <a:off x="491031" y="435798"/>
            <a:ext cx="83786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>
                <a:latin typeface="Roboto" pitchFamily="2" charset="0"/>
              </a:rPr>
              <a:t>Culinary delight?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802F3C2-EC1A-172A-D6E9-2965A898A1FB}"/>
              </a:ext>
            </a:extLst>
          </p:cNvPr>
          <p:cNvSpPr/>
          <p:nvPr/>
        </p:nvSpPr>
        <p:spPr>
          <a:xfrm>
            <a:off x="332376" y="1266794"/>
            <a:ext cx="5472076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ED423F8-6CFD-CE9F-92B2-3B5AB9DE13C4}"/>
              </a:ext>
            </a:extLst>
          </p:cNvPr>
          <p:cNvSpPr txBox="1"/>
          <p:nvPr/>
        </p:nvSpPr>
        <p:spPr>
          <a:xfrm>
            <a:off x="496967" y="1207694"/>
            <a:ext cx="619828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199" b="1" dirty="0">
                <a:latin typeface="Roboto" pitchFamily="2" charset="0"/>
              </a:rPr>
              <a:t>Your choice</a:t>
            </a:r>
            <a:endParaRPr lang="en-GB" sz="7199" dirty="0">
              <a:latin typeface="Roboto" pitchFamily="2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AAB32FD-A12A-59A8-643C-587EB281A95F}"/>
              </a:ext>
            </a:extLst>
          </p:cNvPr>
          <p:cNvSpPr/>
          <p:nvPr/>
        </p:nvSpPr>
        <p:spPr>
          <a:xfrm>
            <a:off x="18844591" y="9743608"/>
            <a:ext cx="5228012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42D2EA2-E870-73F5-D8BA-99ACB61E4BE6}"/>
              </a:ext>
            </a:extLst>
          </p:cNvPr>
          <p:cNvSpPr txBox="1"/>
          <p:nvPr/>
        </p:nvSpPr>
        <p:spPr>
          <a:xfrm>
            <a:off x="17347015" y="9870392"/>
            <a:ext cx="652754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199" b="1" dirty="0">
                <a:latin typeface="Roboto" pitchFamily="2" charset="0"/>
              </a:rPr>
              <a:t>Our priority</a:t>
            </a:r>
            <a:endParaRPr lang="en-GB" sz="7199" dirty="0">
              <a:latin typeface="Roboto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1B572B8-F988-1AFD-769B-30AC84DE28AF}"/>
              </a:ext>
            </a:extLst>
          </p:cNvPr>
          <p:cNvSpPr txBox="1"/>
          <p:nvPr/>
        </p:nvSpPr>
        <p:spPr>
          <a:xfrm>
            <a:off x="14299660" y="8364664"/>
            <a:ext cx="95689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GB" sz="4800" i="1" dirty="0">
              <a:latin typeface="Roboto" pitchFamily="2" charset="0"/>
            </a:endParaRPr>
          </a:p>
          <a:p>
            <a:pPr algn="r"/>
            <a:r>
              <a:rPr lang="en-GB" sz="4800" i="1" dirty="0">
                <a:latin typeface="Roboto" pitchFamily="2" charset="0"/>
              </a:rPr>
              <a:t>Preventing foodborne diseases?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B7BA55D-D14A-F961-B1F5-347D6751E749}"/>
              </a:ext>
            </a:extLst>
          </p:cNvPr>
          <p:cNvSpPr/>
          <p:nvPr/>
        </p:nvSpPr>
        <p:spPr>
          <a:xfrm>
            <a:off x="-9144" y="11558016"/>
            <a:ext cx="24487632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A94584A-E2CC-1CFC-6FA5-32E583016941}"/>
              </a:ext>
            </a:extLst>
          </p:cNvPr>
          <p:cNvSpPr txBox="1"/>
          <p:nvPr/>
        </p:nvSpPr>
        <p:spPr>
          <a:xfrm>
            <a:off x="537262" y="12646742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pic>
        <p:nvPicPr>
          <p:cNvPr id="28" name="Picture 27" descr="A black and white logo&#10;&#10;Description automatically generated">
            <a:extLst>
              <a:ext uri="{FF2B5EF4-FFF2-40B4-BE49-F238E27FC236}">
                <a16:creationId xmlns:a16="http://schemas.microsoft.com/office/drawing/2014/main" id="{A15BB835-8D3B-49FE-F297-769B4E381F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42935" y="11558016"/>
            <a:ext cx="4110445" cy="2157984"/>
          </a:xfrm>
          <a:prstGeom prst="rect">
            <a:avLst/>
          </a:prstGeom>
        </p:spPr>
      </p:pic>
      <p:pic>
        <p:nvPicPr>
          <p:cNvPr id="29" name="Picture 28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0FB94CA0-D313-A35A-46DC-8D61BC72DC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72912" y="12166487"/>
            <a:ext cx="4159586" cy="931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554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erson washing a red bell pepper&#10;&#10;Description automatically generated">
            <a:extLst>
              <a:ext uri="{FF2B5EF4-FFF2-40B4-BE49-F238E27FC236}">
                <a16:creationId xmlns:a16="http://schemas.microsoft.com/office/drawing/2014/main" id="{81CB94ED-2295-0811-39DE-563D409E69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24384000" cy="13716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1B89237-AB38-328B-4F9A-DCE6F3DDF1D0}"/>
              </a:ext>
            </a:extLst>
          </p:cNvPr>
          <p:cNvSpPr/>
          <p:nvPr/>
        </p:nvSpPr>
        <p:spPr>
          <a:xfrm flipV="1">
            <a:off x="16911866" y="9043295"/>
            <a:ext cx="7154800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254D06-FFAE-9C93-10DF-8130123AF56F}"/>
              </a:ext>
            </a:extLst>
          </p:cNvPr>
          <p:cNvSpPr/>
          <p:nvPr/>
        </p:nvSpPr>
        <p:spPr>
          <a:xfrm>
            <a:off x="332375" y="308045"/>
            <a:ext cx="7876443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28C123A-0F51-435F-7453-1A14F12241BC}"/>
              </a:ext>
            </a:extLst>
          </p:cNvPr>
          <p:cNvSpPr txBox="1"/>
          <p:nvPr/>
        </p:nvSpPr>
        <p:spPr>
          <a:xfrm>
            <a:off x="491031" y="435798"/>
            <a:ext cx="83786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>
                <a:latin typeface="Roboto" pitchFamily="2" charset="0"/>
              </a:rPr>
              <a:t>Seasonal and sustainable?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885988D-0C4E-D0B7-DC88-F6C16A534F8C}"/>
              </a:ext>
            </a:extLst>
          </p:cNvPr>
          <p:cNvSpPr/>
          <p:nvPr/>
        </p:nvSpPr>
        <p:spPr>
          <a:xfrm>
            <a:off x="332376" y="1266794"/>
            <a:ext cx="5472076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CD17A09-D795-9918-0BB6-AB3CD0C549C0}"/>
              </a:ext>
            </a:extLst>
          </p:cNvPr>
          <p:cNvSpPr txBox="1"/>
          <p:nvPr/>
        </p:nvSpPr>
        <p:spPr>
          <a:xfrm>
            <a:off x="496967" y="1207694"/>
            <a:ext cx="619828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199" b="1" dirty="0">
                <a:latin typeface="Roboto" pitchFamily="2" charset="0"/>
              </a:rPr>
              <a:t>Your choice</a:t>
            </a:r>
            <a:endParaRPr lang="en-GB" sz="7199" dirty="0">
              <a:latin typeface="Roboto" pitchFamily="2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6879EC1-DAE7-A1A0-0465-6547ACCD75BA}"/>
              </a:ext>
            </a:extLst>
          </p:cNvPr>
          <p:cNvSpPr/>
          <p:nvPr/>
        </p:nvSpPr>
        <p:spPr>
          <a:xfrm>
            <a:off x="18844591" y="9743608"/>
            <a:ext cx="5228012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2E8A542-8A33-1F68-1C59-5C4862B0FC9D}"/>
              </a:ext>
            </a:extLst>
          </p:cNvPr>
          <p:cNvSpPr txBox="1"/>
          <p:nvPr/>
        </p:nvSpPr>
        <p:spPr>
          <a:xfrm>
            <a:off x="17347015" y="9870392"/>
            <a:ext cx="652754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199" b="1" dirty="0">
                <a:latin typeface="Roboto" pitchFamily="2" charset="0"/>
              </a:rPr>
              <a:t>Our priority</a:t>
            </a:r>
            <a:endParaRPr lang="en-GB" sz="7199" dirty="0">
              <a:latin typeface="Roboto" pitchFamily="2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6C0F1E6-C14B-4FD8-2353-B0FE8288411D}"/>
              </a:ext>
            </a:extLst>
          </p:cNvPr>
          <p:cNvSpPr txBox="1"/>
          <p:nvPr/>
        </p:nvSpPr>
        <p:spPr>
          <a:xfrm>
            <a:off x="16713821" y="8364664"/>
            <a:ext cx="7154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GB" sz="4800" i="1" dirty="0">
              <a:latin typeface="Roboto" pitchFamily="2" charset="0"/>
            </a:endParaRPr>
          </a:p>
          <a:p>
            <a:pPr algn="r"/>
            <a:r>
              <a:rPr lang="en-GB" sz="4800" i="1" dirty="0">
                <a:latin typeface="Roboto" pitchFamily="2" charset="0"/>
              </a:rPr>
              <a:t>Safe food handling tips? 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64F235D-66CC-09B5-9A60-28891A9CF7C9}"/>
              </a:ext>
            </a:extLst>
          </p:cNvPr>
          <p:cNvSpPr/>
          <p:nvPr/>
        </p:nvSpPr>
        <p:spPr>
          <a:xfrm>
            <a:off x="-9144" y="11558016"/>
            <a:ext cx="24487632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2B84C0A-DB0C-23FD-2B50-C35D8B4B3A3C}"/>
              </a:ext>
            </a:extLst>
          </p:cNvPr>
          <p:cNvSpPr txBox="1"/>
          <p:nvPr/>
        </p:nvSpPr>
        <p:spPr>
          <a:xfrm>
            <a:off x="537262" y="12646742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pic>
        <p:nvPicPr>
          <p:cNvPr id="28" name="Picture 27" descr="A black and white logo&#10;&#10;Description automatically generated">
            <a:extLst>
              <a:ext uri="{FF2B5EF4-FFF2-40B4-BE49-F238E27FC236}">
                <a16:creationId xmlns:a16="http://schemas.microsoft.com/office/drawing/2014/main" id="{EDFB135C-2892-558E-06C7-E1C32844D8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42935" y="11558016"/>
            <a:ext cx="4110445" cy="2157984"/>
          </a:xfrm>
          <a:prstGeom prst="rect">
            <a:avLst/>
          </a:prstGeom>
        </p:spPr>
      </p:pic>
      <p:pic>
        <p:nvPicPr>
          <p:cNvPr id="29" name="Picture 28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39589223-FAA2-1608-FFF1-6DFE2E1ACD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72912" y="12166487"/>
            <a:ext cx="4159586" cy="931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181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DF1B54B-BEB3-E71D-3CA7-B72A66E7264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23815" y="908"/>
            <a:ext cx="24487632" cy="1377246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69EEFE5-CB7C-2955-2C9C-90A20C6BAD6D}"/>
              </a:ext>
            </a:extLst>
          </p:cNvPr>
          <p:cNvSpPr/>
          <p:nvPr/>
        </p:nvSpPr>
        <p:spPr>
          <a:xfrm>
            <a:off x="-9144" y="11558016"/>
            <a:ext cx="24487632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8CDA4E0-F675-BE0C-77E2-1B3A03A9EA15}"/>
              </a:ext>
            </a:extLst>
          </p:cNvPr>
          <p:cNvSpPr txBox="1"/>
          <p:nvPr/>
        </p:nvSpPr>
        <p:spPr>
          <a:xfrm>
            <a:off x="537262" y="12646742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pic>
        <p:nvPicPr>
          <p:cNvPr id="17" name="Picture 16" descr="A black and white logo&#10;&#10;Description automatically generated">
            <a:extLst>
              <a:ext uri="{FF2B5EF4-FFF2-40B4-BE49-F238E27FC236}">
                <a16:creationId xmlns:a16="http://schemas.microsoft.com/office/drawing/2014/main" id="{D0F8D0B2-D160-7219-134F-5F498E2B8F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42935" y="11558016"/>
            <a:ext cx="4110445" cy="2157984"/>
          </a:xfrm>
          <a:prstGeom prst="rect">
            <a:avLst/>
          </a:prstGeom>
        </p:spPr>
      </p:pic>
      <p:pic>
        <p:nvPicPr>
          <p:cNvPr id="18" name="Picture 17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A96C8B67-114C-CF7E-2A28-876738C4BC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72912" y="12166487"/>
            <a:ext cx="4159586" cy="931369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ADACF562-E380-7287-B9F9-FAA6304A1343}"/>
              </a:ext>
            </a:extLst>
          </p:cNvPr>
          <p:cNvSpPr/>
          <p:nvPr/>
        </p:nvSpPr>
        <p:spPr>
          <a:xfrm flipV="1">
            <a:off x="20242935" y="9043297"/>
            <a:ext cx="3823730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6342408-757F-3304-BEAC-A75899506CC8}"/>
              </a:ext>
            </a:extLst>
          </p:cNvPr>
          <p:cNvSpPr/>
          <p:nvPr/>
        </p:nvSpPr>
        <p:spPr>
          <a:xfrm>
            <a:off x="332375" y="308045"/>
            <a:ext cx="5630731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8CDFB7F-C8CB-9AD1-2A60-897FFD033602}"/>
              </a:ext>
            </a:extLst>
          </p:cNvPr>
          <p:cNvSpPr txBox="1"/>
          <p:nvPr/>
        </p:nvSpPr>
        <p:spPr>
          <a:xfrm>
            <a:off x="491031" y="435798"/>
            <a:ext cx="83786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>
                <a:latin typeface="Roboto" pitchFamily="2" charset="0"/>
              </a:rPr>
              <a:t>Locally produced?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A87FB1D-F8DA-EE4B-FD87-E31935B6D2A2}"/>
              </a:ext>
            </a:extLst>
          </p:cNvPr>
          <p:cNvSpPr/>
          <p:nvPr/>
        </p:nvSpPr>
        <p:spPr>
          <a:xfrm>
            <a:off x="332376" y="1266794"/>
            <a:ext cx="5472076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4F820DA-9D99-E3CD-2AC9-B0D03A5693B1}"/>
              </a:ext>
            </a:extLst>
          </p:cNvPr>
          <p:cNvSpPr txBox="1"/>
          <p:nvPr/>
        </p:nvSpPr>
        <p:spPr>
          <a:xfrm>
            <a:off x="496967" y="1207694"/>
            <a:ext cx="619828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199" b="1" dirty="0">
                <a:latin typeface="Roboto" pitchFamily="2" charset="0"/>
              </a:rPr>
              <a:t>Your choice</a:t>
            </a:r>
            <a:endParaRPr lang="en-GB" sz="7199" dirty="0">
              <a:latin typeface="Roboto" pitchFamily="2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37C2B94-16F2-9A65-DE11-BA94ABDD0F1B}"/>
              </a:ext>
            </a:extLst>
          </p:cNvPr>
          <p:cNvSpPr/>
          <p:nvPr/>
        </p:nvSpPr>
        <p:spPr>
          <a:xfrm>
            <a:off x="18844591" y="9743608"/>
            <a:ext cx="5228012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EC2CD85-37D5-DC30-7CAD-3E3E5BA4AAEE}"/>
              </a:ext>
            </a:extLst>
          </p:cNvPr>
          <p:cNvSpPr txBox="1"/>
          <p:nvPr/>
        </p:nvSpPr>
        <p:spPr>
          <a:xfrm>
            <a:off x="17347015" y="9870392"/>
            <a:ext cx="652754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199" b="1" dirty="0">
                <a:latin typeface="Roboto" pitchFamily="2" charset="0"/>
              </a:rPr>
              <a:t>Our priority</a:t>
            </a:r>
            <a:endParaRPr lang="en-GB" sz="7199" dirty="0">
              <a:latin typeface="Roboto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0D4B0C4-536D-4C27-C4CE-D2BF9D830B75}"/>
              </a:ext>
            </a:extLst>
          </p:cNvPr>
          <p:cNvSpPr txBox="1"/>
          <p:nvPr/>
        </p:nvSpPr>
        <p:spPr>
          <a:xfrm>
            <a:off x="16713821" y="8364664"/>
            <a:ext cx="7154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GB" sz="4800" i="1" dirty="0">
              <a:latin typeface="Roboto" pitchFamily="2" charset="0"/>
            </a:endParaRPr>
          </a:p>
          <a:p>
            <a:pPr algn="r"/>
            <a:r>
              <a:rPr lang="en-GB" sz="4800" i="1" dirty="0">
                <a:latin typeface="Roboto" pitchFamily="2" charset="0"/>
              </a:rPr>
              <a:t>Safe to eat?</a:t>
            </a:r>
            <a:endParaRPr lang="en-GB" sz="4800" dirty="0">
              <a:latin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556997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9653cd1-c1a4-4050-8311-3f96f910c397" xsi:nil="true"/>
    <lcf76f155ced4ddcb4097134ff3c332f xmlns="4f6368f1-8b3d-436b-8b27-811514ce300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81085F8-4EA1-4833-9767-142BD1413A6B}"/>
</file>

<file path=customXml/itemProps2.xml><?xml version="1.0" encoding="utf-8"?>
<ds:datastoreItem xmlns:ds="http://schemas.openxmlformats.org/officeDocument/2006/customXml" ds:itemID="{0F9E0974-3B10-4E7A-BC5D-BE027646EF86}"/>
</file>

<file path=customXml/itemProps3.xml><?xml version="1.0" encoding="utf-8"?>
<ds:datastoreItem xmlns:ds="http://schemas.openxmlformats.org/officeDocument/2006/customXml" ds:itemID="{AA79D795-A172-485B-AF27-9ED3B48A03A1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664</TotalTime>
  <Words>66</Words>
  <Application>Microsoft Macintosh PowerPoint</Application>
  <PresentationFormat>Custom</PresentationFormat>
  <Paragraphs>24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Roboto</vt:lpstr>
      <vt:lpstr>Roboto Medium</vt:lpstr>
      <vt:lpstr>Thème Office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28</cp:revision>
  <dcterms:created xsi:type="dcterms:W3CDTF">2024-06-06T13:31:57Z</dcterms:created>
  <dcterms:modified xsi:type="dcterms:W3CDTF">2025-05-07T20:05:54Z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  <property fmtid="{D5CDD505-2E9C-101B-9397-08002B2CF9AE}" pid="3" name="MediaServiceImageTags">
    <vt:lpwstr/>
  </property>
</Properties>
</file>