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19"/>
  </p:notesMasterIdLst>
  <p:sldIdLst>
    <p:sldId id="258" r:id="rId5"/>
    <p:sldId id="267" r:id="rId6"/>
    <p:sldId id="260" r:id="rId7"/>
    <p:sldId id="257" r:id="rId8"/>
    <p:sldId id="263" r:id="rId9"/>
    <p:sldId id="270" r:id="rId10"/>
    <p:sldId id="271" r:id="rId11"/>
    <p:sldId id="265" r:id="rId12"/>
    <p:sldId id="262" r:id="rId13"/>
    <p:sldId id="261" r:id="rId14"/>
    <p:sldId id="264" r:id="rId15"/>
    <p:sldId id="266" r:id="rId16"/>
    <p:sldId id="272" r:id="rId17"/>
    <p:sldId id="256" r:id="rId18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9FBDAA-0CB8-4F4B-AA38-A4E16B980780}" v="9" dt="2025-04-10T15:35:46.0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_gopacom.eu#ext#@efsa815.onmicrosoft.com::8c66b775-c6b3-42de-a97f-5d050fa0c3a8" providerId="AD" clId="Web-{7D765A09-A5CA-4821-9A8C-AD2393AAF614}"/>
    <pc:docChg chg="addSld">
      <pc:chgData name="Barabucci, Claudia" userId="S::claudia.barabucci_gopacom.eu#ext#@efsa815.onmicrosoft.com::8c66b775-c6b3-42de-a97f-5d050fa0c3a8" providerId="AD" clId="Web-{7D765A09-A5CA-4821-9A8C-AD2393AAF614}" dt="2025-04-02T12:59:49.268" v="0"/>
      <pc:docMkLst>
        <pc:docMk/>
      </pc:docMkLst>
      <pc:sldChg chg="add">
        <pc:chgData name="Barabucci, Claudia" userId="S::claudia.barabucci_gopacom.eu#ext#@efsa815.onmicrosoft.com::8c66b775-c6b3-42de-a97f-5d050fa0c3a8" providerId="AD" clId="Web-{7D765A09-A5CA-4821-9A8C-AD2393AAF614}" dt="2025-04-02T12:59:49.268" v="0"/>
        <pc:sldMkLst>
          <pc:docMk/>
          <pc:sldMk cId="1027150347" sldId="262"/>
        </pc:sldMkLst>
      </pc:sldChg>
    </pc:docChg>
  </pc:docChgLst>
  <pc:docChgLst>
    <pc:chgData name="Barabucci, Claudia" userId="S::claudia.barabucci_gopacom.eu#ext#@efsa815.onmicrosoft.com::8c66b775-c6b3-42de-a97f-5d050fa0c3a8" providerId="AD" clId="Web-{6C9FBDAA-0CB8-4F4B-AA38-A4E16B980780}"/>
    <pc:docChg chg="addSld delSld modSld">
      <pc:chgData name="Barabucci, Claudia" userId="S::claudia.barabucci_gopacom.eu#ext#@efsa815.onmicrosoft.com::8c66b775-c6b3-42de-a97f-5d050fa0c3a8" providerId="AD" clId="Web-{6C9FBDAA-0CB8-4F4B-AA38-A4E16B980780}" dt="2025-04-10T15:35:46.026" v="8" actId="1076"/>
      <pc:docMkLst>
        <pc:docMk/>
      </pc:docMkLst>
      <pc:sldChg chg="modSp add">
        <pc:chgData name="Barabucci, Claudia" userId="S::claudia.barabucci_gopacom.eu#ext#@efsa815.onmicrosoft.com::8c66b775-c6b3-42de-a97f-5d050fa0c3a8" providerId="AD" clId="Web-{6C9FBDAA-0CB8-4F4B-AA38-A4E16B980780}" dt="2025-04-10T15:35:46.026" v="8" actId="1076"/>
        <pc:sldMkLst>
          <pc:docMk/>
          <pc:sldMk cId="226838125" sldId="272"/>
        </pc:sldMkLst>
        <pc:spChg chg="mod">
          <ac:chgData name="Barabucci, Claudia" userId="S::claudia.barabucci_gopacom.eu#ext#@efsa815.onmicrosoft.com::8c66b775-c6b3-42de-a97f-5d050fa0c3a8" providerId="AD" clId="Web-{6C9FBDAA-0CB8-4F4B-AA38-A4E16B980780}" dt="2025-04-10T15:35:12.916" v="3" actId="1076"/>
          <ac:spMkLst>
            <pc:docMk/>
            <pc:sldMk cId="226838125" sldId="272"/>
            <ac:spMk id="17" creationId="{DB65DC86-DA77-DCBB-A39C-0AF9DBB91934}"/>
          </ac:spMkLst>
        </pc:spChg>
        <pc:spChg chg="mod">
          <ac:chgData name="Barabucci, Claudia" userId="S::claudia.barabucci_gopacom.eu#ext#@efsa815.onmicrosoft.com::8c66b775-c6b3-42de-a97f-5d050fa0c3a8" providerId="AD" clId="Web-{6C9FBDAA-0CB8-4F4B-AA38-A4E16B980780}" dt="2025-04-10T15:35:39.682" v="7" actId="1076"/>
          <ac:spMkLst>
            <pc:docMk/>
            <pc:sldMk cId="226838125" sldId="272"/>
            <ac:spMk id="18" creationId="{03816322-0427-D062-E544-A9656D48717A}"/>
          </ac:spMkLst>
        </pc:spChg>
        <pc:spChg chg="mod">
          <ac:chgData name="Barabucci, Claudia" userId="S::claudia.barabucci_gopacom.eu#ext#@efsa815.onmicrosoft.com::8c66b775-c6b3-42de-a97f-5d050fa0c3a8" providerId="AD" clId="Web-{6C9FBDAA-0CB8-4F4B-AA38-A4E16B980780}" dt="2025-04-10T15:35:27.604" v="4" actId="14100"/>
          <ac:spMkLst>
            <pc:docMk/>
            <pc:sldMk cId="226838125" sldId="272"/>
            <ac:spMk id="19" creationId="{116B4450-7110-8F3E-BD04-FCAE857009E5}"/>
          </ac:spMkLst>
        </pc:spChg>
        <pc:spChg chg="mod">
          <ac:chgData name="Barabucci, Claudia" userId="S::claudia.barabucci_gopacom.eu#ext#@efsa815.onmicrosoft.com::8c66b775-c6b3-42de-a97f-5d050fa0c3a8" providerId="AD" clId="Web-{6C9FBDAA-0CB8-4F4B-AA38-A4E16B980780}" dt="2025-04-10T15:35:46.026" v="8" actId="1076"/>
          <ac:spMkLst>
            <pc:docMk/>
            <pc:sldMk cId="226838125" sldId="272"/>
            <ac:spMk id="20" creationId="{8FD55054-9EB8-D230-4EC5-17BD0E9BD506}"/>
          </ac:spMkLst>
        </pc:spChg>
        <pc:spChg chg="mod">
          <ac:chgData name="Barabucci, Claudia" userId="S::claudia.barabucci_gopacom.eu#ext#@efsa815.onmicrosoft.com::8c66b775-c6b3-42de-a97f-5d050fa0c3a8" providerId="AD" clId="Web-{6C9FBDAA-0CB8-4F4B-AA38-A4E16B980780}" dt="2025-04-10T15:35:06.634" v="2" actId="1076"/>
          <ac:spMkLst>
            <pc:docMk/>
            <pc:sldMk cId="226838125" sldId="272"/>
            <ac:spMk id="21" creationId="{17ECBFD6-770C-17C0-5260-EE1F2817496B}"/>
          </ac:spMkLst>
        </pc:spChg>
      </pc:sldChg>
      <pc:sldChg chg="del">
        <pc:chgData name="Barabucci, Claudia" userId="S::claudia.barabucci_gopacom.eu#ext#@efsa815.onmicrosoft.com::8c66b775-c6b3-42de-a97f-5d050fa0c3a8" providerId="AD" clId="Web-{6C9FBDAA-0CB8-4F4B-AA38-A4E16B980780}" dt="2025-04-10T15:34:36.633" v="0"/>
        <pc:sldMkLst>
          <pc:docMk/>
          <pc:sldMk cId="2664727650" sldId="272"/>
        </pc:sldMkLst>
      </pc:sldChg>
    </pc:docChg>
  </pc:docChgLst>
  <pc:docChgLst>
    <pc:chgData name="Barabucci, Claudia" userId="S::claudia.barabucci_gopacom.eu#ext#@efsa815.onmicrosoft.com::8c66b775-c6b3-42de-a97f-5d050fa0c3a8" providerId="AD" clId="Web-{BB25A600-4068-4330-9195-6231B9963ABB}"/>
    <pc:docChg chg="modSld">
      <pc:chgData name="Barabucci, Claudia" userId="S::claudia.barabucci_gopacom.eu#ext#@efsa815.onmicrosoft.com::8c66b775-c6b3-42de-a97f-5d050fa0c3a8" providerId="AD" clId="Web-{BB25A600-4068-4330-9195-6231B9963ABB}" dt="2025-04-02T13:05:49.221" v="12" actId="1076"/>
      <pc:docMkLst>
        <pc:docMk/>
      </pc:docMkLst>
      <pc:sldChg chg="modSp">
        <pc:chgData name="Barabucci, Claudia" userId="S::claudia.barabucci_gopacom.eu#ext#@efsa815.onmicrosoft.com::8c66b775-c6b3-42de-a97f-5d050fa0c3a8" providerId="AD" clId="Web-{BB25A600-4068-4330-9195-6231B9963ABB}" dt="2025-04-02T13:04:25.167" v="1" actId="1076"/>
        <pc:sldMkLst>
          <pc:docMk/>
          <pc:sldMk cId="2804325858" sldId="270"/>
        </pc:sldMkLst>
        <pc:spChg chg="mod">
          <ac:chgData name="Barabucci, Claudia" userId="S::claudia.barabucci_gopacom.eu#ext#@efsa815.onmicrosoft.com::8c66b775-c6b3-42de-a97f-5d050fa0c3a8" providerId="AD" clId="Web-{BB25A600-4068-4330-9195-6231B9963ABB}" dt="2025-04-02T13:04:25.167" v="1" actId="1076"/>
          <ac:spMkLst>
            <pc:docMk/>
            <pc:sldMk cId="2804325858" sldId="270"/>
            <ac:spMk id="21" creationId="{B69C0CA2-4D6E-A4B1-F74D-5A6C0FA4016B}"/>
          </ac:spMkLst>
        </pc:spChg>
      </pc:sldChg>
      <pc:sldChg chg="modSp">
        <pc:chgData name="Barabucci, Claudia" userId="S::claudia.barabucci_gopacom.eu#ext#@efsa815.onmicrosoft.com::8c66b775-c6b3-42de-a97f-5d050fa0c3a8" providerId="AD" clId="Web-{BB25A600-4068-4330-9195-6231B9963ABB}" dt="2025-04-02T13:05:19.031" v="9" actId="1076"/>
        <pc:sldMkLst>
          <pc:docMk/>
          <pc:sldMk cId="1140740914" sldId="271"/>
        </pc:sldMkLst>
        <pc:spChg chg="mod">
          <ac:chgData name="Barabucci, Claudia" userId="S::claudia.barabucci_gopacom.eu#ext#@efsa815.onmicrosoft.com::8c66b775-c6b3-42de-a97f-5d050fa0c3a8" providerId="AD" clId="Web-{BB25A600-4068-4330-9195-6231B9963ABB}" dt="2025-04-02T13:04:32.246" v="2" actId="14100"/>
          <ac:spMkLst>
            <pc:docMk/>
            <pc:sldMk cId="1140740914" sldId="271"/>
            <ac:spMk id="23" creationId="{CC1DD486-7962-651E-5AC3-C9F2DED02E47}"/>
          </ac:spMkLst>
        </pc:spChg>
        <pc:spChg chg="mod">
          <ac:chgData name="Barabucci, Claudia" userId="S::claudia.barabucci_gopacom.eu#ext#@efsa815.onmicrosoft.com::8c66b775-c6b3-42de-a97f-5d050fa0c3a8" providerId="AD" clId="Web-{BB25A600-4068-4330-9195-6231B9963ABB}" dt="2025-04-02T13:05:19.031" v="9" actId="1076"/>
          <ac:spMkLst>
            <pc:docMk/>
            <pc:sldMk cId="1140740914" sldId="271"/>
            <ac:spMk id="25" creationId="{D52601E3-018B-E061-E354-5C40E75C4581}"/>
          </ac:spMkLst>
        </pc:spChg>
      </pc:sldChg>
      <pc:sldChg chg="modSp">
        <pc:chgData name="Barabucci, Claudia" userId="S::claudia.barabucci_gopacom.eu#ext#@efsa815.onmicrosoft.com::8c66b775-c6b3-42de-a97f-5d050fa0c3a8" providerId="AD" clId="Web-{BB25A600-4068-4330-9195-6231B9963ABB}" dt="2025-04-02T13:05:49.221" v="12" actId="1076"/>
        <pc:sldMkLst>
          <pc:docMk/>
          <pc:sldMk cId="2664727650" sldId="272"/>
        </pc:sldMkLst>
        <pc:spChg chg="mod">
          <ac:chgData name="Barabucci, Claudia" userId="S::claudia.barabucci_gopacom.eu#ext#@efsa815.onmicrosoft.com::8c66b775-c6b3-42de-a97f-5d050fa0c3a8" providerId="AD" clId="Web-{BB25A600-4068-4330-9195-6231B9963ABB}" dt="2025-04-02T13:05:49.221" v="12" actId="1076"/>
          <ac:spMkLst>
            <pc:docMk/>
            <pc:sldMk cId="2664727650" sldId="272"/>
            <ac:spMk id="26" creationId="{3042C1A7-4C80-8CF0-F46A-F72949EC6B01}"/>
          </ac:spMkLst>
        </pc:spChg>
      </pc:sldChg>
    </pc:docChg>
  </pc:docChgLst>
  <pc:docChgLst>
    <pc:chgData name="Barabucci, Claudia" userId="S::claudia.barabucci_gopacom.eu#ext#@efsa815.onmicrosoft.com::8c66b775-c6b3-42de-a97f-5d050fa0c3a8" providerId="AD" clId="Web-{A5351A7E-C9EC-49B2-96F5-AF60C640FAE2}"/>
    <pc:docChg chg="addSld delSld modSld">
      <pc:chgData name="Barabucci, Claudia" userId="S::claudia.barabucci_gopacom.eu#ext#@efsa815.onmicrosoft.com::8c66b775-c6b3-42de-a97f-5d050fa0c3a8" providerId="AD" clId="Web-{A5351A7E-C9EC-49B2-96F5-AF60C640FAE2}" dt="2025-04-02T12:43:48.145" v="9" actId="20577"/>
      <pc:docMkLst>
        <pc:docMk/>
      </pc:docMkLst>
      <pc:sldChg chg="del">
        <pc:chgData name="Barabucci, Claudia" userId="S::claudia.barabucci_gopacom.eu#ext#@efsa815.onmicrosoft.com::8c66b775-c6b3-42de-a97f-5d050fa0c3a8" providerId="AD" clId="Web-{A5351A7E-C9EC-49B2-96F5-AF60C640FAE2}" dt="2025-04-02T12:40:36.953" v="0"/>
        <pc:sldMkLst>
          <pc:docMk/>
          <pc:sldMk cId="3063232056" sldId="259"/>
        </pc:sldMkLst>
      </pc:sldChg>
      <pc:sldChg chg="del">
        <pc:chgData name="Barabucci, Claudia" userId="S::claudia.barabucci_gopacom.eu#ext#@efsa815.onmicrosoft.com::8c66b775-c6b3-42de-a97f-5d050fa0c3a8" providerId="AD" clId="Web-{A5351A7E-C9EC-49B2-96F5-AF60C640FAE2}" dt="2025-04-02T12:40:42.109" v="2"/>
        <pc:sldMkLst>
          <pc:docMk/>
          <pc:sldMk cId="1027150347" sldId="262"/>
        </pc:sldMkLst>
      </pc:sldChg>
      <pc:sldChg chg="modSp add del">
        <pc:chgData name="Barabucci, Claudia" userId="S::claudia.barabucci_gopacom.eu#ext#@efsa815.onmicrosoft.com::8c66b775-c6b3-42de-a97f-5d050fa0c3a8" providerId="AD" clId="Web-{A5351A7E-C9EC-49B2-96F5-AF60C640FAE2}" dt="2025-04-02T12:43:48.145" v="9" actId="20577"/>
        <pc:sldMkLst>
          <pc:docMk/>
          <pc:sldMk cId="169055482" sldId="265"/>
        </pc:sldMkLst>
        <pc:spChg chg="mod">
          <ac:chgData name="Barabucci, Claudia" userId="S::claudia.barabucci_gopacom.eu#ext#@efsa815.onmicrosoft.com::8c66b775-c6b3-42de-a97f-5d050fa0c3a8" providerId="AD" clId="Web-{A5351A7E-C9EC-49B2-96F5-AF60C640FAE2}" dt="2025-04-02T12:43:48.145" v="9" actId="20577"/>
          <ac:spMkLst>
            <pc:docMk/>
            <pc:sldMk cId="169055482" sldId="265"/>
            <ac:spMk id="11" creationId="{80416619-020B-D6FF-3E94-E5D6E26DFC7C}"/>
          </ac:spMkLst>
        </pc:spChg>
      </pc:sldChg>
      <pc:sldChg chg="del">
        <pc:chgData name="Barabucci, Claudia" userId="S::claudia.barabucci_gopacom.eu#ext#@efsa815.onmicrosoft.com::8c66b775-c6b3-42de-a97f-5d050fa0c3a8" providerId="AD" clId="Web-{A5351A7E-C9EC-49B2-96F5-AF60C640FAE2}" dt="2025-04-02T12:40:48.156" v="3"/>
        <pc:sldMkLst>
          <pc:docMk/>
          <pc:sldMk cId="2967557882" sldId="268"/>
        </pc:sldMkLst>
      </pc:sldChg>
      <pc:sldChg chg="del">
        <pc:chgData name="Barabucci, Claudia" userId="S::claudia.barabucci_gopacom.eu#ext#@efsa815.onmicrosoft.com::8c66b775-c6b3-42de-a97f-5d050fa0c3a8" providerId="AD" clId="Web-{A5351A7E-C9EC-49B2-96F5-AF60C640FAE2}" dt="2025-04-02T12:40:57.047" v="4"/>
        <pc:sldMkLst>
          <pc:docMk/>
          <pc:sldMk cId="2836980254" sldId="269"/>
        </pc:sldMkLst>
      </pc:sldChg>
      <pc:sldChg chg="add">
        <pc:chgData name="Barabucci, Claudia" userId="S::claudia.barabucci_gopacom.eu#ext#@efsa815.onmicrosoft.com::8c66b775-c6b3-42de-a97f-5d050fa0c3a8" providerId="AD" clId="Web-{A5351A7E-C9EC-49B2-96F5-AF60C640FAE2}" dt="2025-04-02T12:42:51.144" v="5"/>
        <pc:sldMkLst>
          <pc:docMk/>
          <pc:sldMk cId="1140740914" sldId="271"/>
        </pc:sldMkLst>
      </pc:sldChg>
      <pc:sldChg chg="add">
        <pc:chgData name="Barabucci, Claudia" userId="S::claudia.barabucci_gopacom.eu#ext#@efsa815.onmicrosoft.com::8c66b775-c6b3-42de-a97f-5d050fa0c3a8" providerId="AD" clId="Web-{A5351A7E-C9EC-49B2-96F5-AF60C640FAE2}" dt="2025-04-02T12:43:07.707" v="6"/>
        <pc:sldMkLst>
          <pc:docMk/>
          <pc:sldMk cId="2664727650" sldId="272"/>
        </pc:sldMkLst>
      </pc:sldChg>
    </pc:docChg>
  </pc:docChgLst>
  <pc:docChgLst>
    <pc:chgData name="Barabucci, Claudia" userId="S::claudia.barabucci_gopacom.eu#ext#@efsa815.onmicrosoft.com::8c66b775-c6b3-42de-a97f-5d050fa0c3a8" providerId="AD" clId="Web-{17C70328-61DA-4909-9F6A-73ADB0BC78DA}"/>
    <pc:docChg chg="sldOrd">
      <pc:chgData name="Barabucci, Claudia" userId="S::claudia.barabucci_gopacom.eu#ext#@efsa815.onmicrosoft.com::8c66b775-c6b3-42de-a97f-5d050fa0c3a8" providerId="AD" clId="Web-{17C70328-61DA-4909-9F6A-73ADB0BC78DA}" dt="2025-04-02T12:47:42.791" v="9"/>
      <pc:docMkLst>
        <pc:docMk/>
      </pc:docMkLst>
      <pc:sldChg chg="ord">
        <pc:chgData name="Barabucci, Claudia" userId="S::claudia.barabucci_gopacom.eu#ext#@efsa815.onmicrosoft.com::8c66b775-c6b3-42de-a97f-5d050fa0c3a8" providerId="AD" clId="Web-{17C70328-61DA-4909-9F6A-73ADB0BC78DA}" dt="2025-04-02T12:45:05.350" v="1"/>
        <pc:sldMkLst>
          <pc:docMk/>
          <pc:sldMk cId="2293935002" sldId="256"/>
        </pc:sldMkLst>
      </pc:sldChg>
      <pc:sldChg chg="ord">
        <pc:chgData name="Barabucci, Claudia" userId="S::claudia.barabucci_gopacom.eu#ext#@efsa815.onmicrosoft.com::8c66b775-c6b3-42de-a97f-5d050fa0c3a8" providerId="AD" clId="Web-{17C70328-61DA-4909-9F6A-73ADB0BC78DA}" dt="2025-04-02T12:44:44.037" v="0"/>
        <pc:sldMkLst>
          <pc:docMk/>
          <pc:sldMk cId="340486254" sldId="258"/>
        </pc:sldMkLst>
      </pc:sldChg>
      <pc:sldChg chg="ord">
        <pc:chgData name="Barabucci, Claudia" userId="S::claudia.barabucci_gopacom.eu#ext#@efsa815.onmicrosoft.com::8c66b775-c6b3-42de-a97f-5d050fa0c3a8" providerId="AD" clId="Web-{17C70328-61DA-4909-9F6A-73ADB0BC78DA}" dt="2025-04-02T12:47:42.791" v="9"/>
        <pc:sldMkLst>
          <pc:docMk/>
          <pc:sldMk cId="1655162548" sldId="261"/>
        </pc:sldMkLst>
      </pc:sldChg>
      <pc:sldChg chg="ord">
        <pc:chgData name="Barabucci, Claudia" userId="S::claudia.barabucci_gopacom.eu#ext#@efsa815.onmicrosoft.com::8c66b775-c6b3-42de-a97f-5d050fa0c3a8" providerId="AD" clId="Web-{17C70328-61DA-4909-9F6A-73ADB0BC78DA}" dt="2025-04-02T12:45:12.788" v="2"/>
        <pc:sldMkLst>
          <pc:docMk/>
          <pc:sldMk cId="3510029240" sldId="263"/>
        </pc:sldMkLst>
      </pc:sldChg>
      <pc:sldChg chg="ord">
        <pc:chgData name="Barabucci, Claudia" userId="S::claudia.barabucci_gopacom.eu#ext#@efsa815.onmicrosoft.com::8c66b775-c6b3-42de-a97f-5d050fa0c3a8" providerId="AD" clId="Web-{17C70328-61DA-4909-9F6A-73ADB0BC78DA}" dt="2025-04-02T12:46:00.961" v="8"/>
        <pc:sldMkLst>
          <pc:docMk/>
          <pc:sldMk cId="1769761459" sldId="264"/>
        </pc:sldMkLst>
      </pc:sldChg>
      <pc:sldChg chg="ord">
        <pc:chgData name="Barabucci, Claudia" userId="S::claudia.barabucci_gopacom.eu#ext#@efsa815.onmicrosoft.com::8c66b775-c6b3-42de-a97f-5d050fa0c3a8" providerId="AD" clId="Web-{17C70328-61DA-4909-9F6A-73ADB0BC78DA}" dt="2025-04-02T12:45:56.867" v="7"/>
        <pc:sldMkLst>
          <pc:docMk/>
          <pc:sldMk cId="169055482" sldId="265"/>
        </pc:sldMkLst>
      </pc:sldChg>
      <pc:sldChg chg="ord">
        <pc:chgData name="Barabucci, Claudia" userId="S::claudia.barabucci_gopacom.eu#ext#@efsa815.onmicrosoft.com::8c66b775-c6b3-42de-a97f-5d050fa0c3a8" providerId="AD" clId="Web-{17C70328-61DA-4909-9F6A-73ADB0BC78DA}" dt="2025-04-02T12:45:17.288" v="3"/>
        <pc:sldMkLst>
          <pc:docMk/>
          <pc:sldMk cId="2804325858" sldId="270"/>
        </pc:sldMkLst>
      </pc:sldChg>
      <pc:sldChg chg="ord">
        <pc:chgData name="Barabucci, Claudia" userId="S::claudia.barabucci_gopacom.eu#ext#@efsa815.onmicrosoft.com::8c66b775-c6b3-42de-a97f-5d050fa0c3a8" providerId="AD" clId="Web-{17C70328-61DA-4909-9F6A-73ADB0BC78DA}" dt="2025-04-02T12:45:34.991" v="5"/>
        <pc:sldMkLst>
          <pc:docMk/>
          <pc:sldMk cId="1140740914" sldId="271"/>
        </pc:sldMkLst>
      </pc:sldChg>
    </pc:docChg>
  </pc:docChgLst>
  <pc:docChgLst>
    <pc:chgData name="Barabucci, Claudia" userId="S::claudia.barabucci_gopacom.eu#ext#@efsa815.onmicrosoft.com::8c66b775-c6b3-42de-a97f-5d050fa0c3a8" providerId="AD" clId="Web-{0118CB36-DCF9-437B-A603-0D382E1E18F4}"/>
    <pc:docChg chg="modSld">
      <pc:chgData name="Barabucci, Claudia" userId="S::claudia.barabucci_gopacom.eu#ext#@efsa815.onmicrosoft.com::8c66b775-c6b3-42de-a97f-5d050fa0c3a8" providerId="AD" clId="Web-{0118CB36-DCF9-437B-A603-0D382E1E18F4}" dt="2025-04-02T13:20:25.046" v="22" actId="14100"/>
      <pc:docMkLst>
        <pc:docMk/>
      </pc:docMkLst>
      <pc:sldChg chg="addSp delSp modSp">
        <pc:chgData name="Barabucci, Claudia" userId="S::claudia.barabucci_gopacom.eu#ext#@efsa815.onmicrosoft.com::8c66b775-c6b3-42de-a97f-5d050fa0c3a8" providerId="AD" clId="Web-{0118CB36-DCF9-437B-A603-0D382E1E18F4}" dt="2025-04-02T13:20:01.092" v="15" actId="14100"/>
        <pc:sldMkLst>
          <pc:docMk/>
          <pc:sldMk cId="169055482" sldId="265"/>
        </pc:sldMkLst>
        <pc:spChg chg="add">
          <ac:chgData name="Barabucci, Claudia" userId="S::claudia.barabucci_gopacom.eu#ext#@efsa815.onmicrosoft.com::8c66b775-c6b3-42de-a97f-5d050fa0c3a8" providerId="AD" clId="Web-{0118CB36-DCF9-437B-A603-0D382E1E18F4}" dt="2025-04-02T13:19:55.233" v="14"/>
          <ac:spMkLst>
            <pc:docMk/>
            <pc:sldMk cId="169055482" sldId="265"/>
            <ac:spMk id="6" creationId="{AAD74A74-C3BC-3125-325E-BB2AAFB9BA3E}"/>
          </ac:spMkLst>
        </pc:spChg>
        <pc:spChg chg="add del mod">
          <ac:chgData name="Barabucci, Claudia" userId="S::claudia.barabucci_gopacom.eu#ext#@efsa815.onmicrosoft.com::8c66b775-c6b3-42de-a97f-5d050fa0c3a8" providerId="AD" clId="Web-{0118CB36-DCF9-437B-A603-0D382E1E18F4}" dt="2025-04-02T13:20:01.092" v="15" actId="14100"/>
          <ac:spMkLst>
            <pc:docMk/>
            <pc:sldMk cId="169055482" sldId="265"/>
            <ac:spMk id="16" creationId="{46780594-51AF-6A02-AF3D-E59FDC19AFD8}"/>
          </ac:spMkLst>
        </pc:spChg>
        <pc:spChg chg="del mod">
          <ac:chgData name="Barabucci, Claudia" userId="S::claudia.barabucci_gopacom.eu#ext#@efsa815.onmicrosoft.com::8c66b775-c6b3-42de-a97f-5d050fa0c3a8" providerId="AD" clId="Web-{0118CB36-DCF9-437B-A603-0D382E1E18F4}" dt="2025-04-02T13:19:54.326" v="13"/>
          <ac:spMkLst>
            <pc:docMk/>
            <pc:sldMk cId="169055482" sldId="265"/>
            <ac:spMk id="21" creationId="{5AB73A80-5B02-7606-CFD9-7FD45D843B7C}"/>
          </ac:spMkLst>
        </pc:spChg>
      </pc:sldChg>
      <pc:sldChg chg="addSp delSp modSp">
        <pc:chgData name="Barabucci, Claudia" userId="S::claudia.barabucci_gopacom.eu#ext#@efsa815.onmicrosoft.com::8c66b775-c6b3-42de-a97f-5d050fa0c3a8" providerId="AD" clId="Web-{0118CB36-DCF9-437B-A603-0D382E1E18F4}" dt="2025-04-02T13:19:41.154" v="10" actId="14100"/>
        <pc:sldMkLst>
          <pc:docMk/>
          <pc:sldMk cId="1140740914" sldId="271"/>
        </pc:sldMkLst>
        <pc:spChg chg="add del">
          <ac:chgData name="Barabucci, Claudia" userId="S::claudia.barabucci_gopacom.eu#ext#@efsa815.onmicrosoft.com::8c66b775-c6b3-42de-a97f-5d050fa0c3a8" providerId="AD" clId="Web-{0118CB36-DCF9-437B-A603-0D382E1E18F4}" dt="2025-04-02T13:19:22.591" v="5"/>
          <ac:spMkLst>
            <pc:docMk/>
            <pc:sldMk cId="1140740914" sldId="271"/>
            <ac:spMk id="7" creationId="{F750067A-30CC-EF6E-E651-7A18C9392C29}"/>
          </ac:spMkLst>
        </pc:spChg>
        <pc:spChg chg="add">
          <ac:chgData name="Barabucci, Claudia" userId="S::claudia.barabucci_gopacom.eu#ext#@efsa815.onmicrosoft.com::8c66b775-c6b3-42de-a97f-5d050fa0c3a8" providerId="AD" clId="Web-{0118CB36-DCF9-437B-A603-0D382E1E18F4}" dt="2025-04-02T13:19:35.795" v="9"/>
          <ac:spMkLst>
            <pc:docMk/>
            <pc:sldMk cId="1140740914" sldId="271"/>
            <ac:spMk id="9" creationId="{58DB9486-F35B-16AA-0303-2A298B4D6774}"/>
          </ac:spMkLst>
        </pc:spChg>
        <pc:spChg chg="mod">
          <ac:chgData name="Barabucci, Claudia" userId="S::claudia.barabucci_gopacom.eu#ext#@efsa815.onmicrosoft.com::8c66b775-c6b3-42de-a97f-5d050fa0c3a8" providerId="AD" clId="Web-{0118CB36-DCF9-437B-A603-0D382E1E18F4}" dt="2025-04-02T13:18:18.433" v="0"/>
          <ac:spMkLst>
            <pc:docMk/>
            <pc:sldMk cId="1140740914" sldId="271"/>
            <ac:spMk id="23" creationId="{CC1DD486-7962-651E-5AC3-C9F2DED02E47}"/>
          </ac:spMkLst>
        </pc:spChg>
        <pc:spChg chg="add del mod">
          <ac:chgData name="Barabucci, Claudia" userId="S::claudia.barabucci_gopacom.eu#ext#@efsa815.onmicrosoft.com::8c66b775-c6b3-42de-a97f-5d050fa0c3a8" providerId="AD" clId="Web-{0118CB36-DCF9-437B-A603-0D382E1E18F4}" dt="2025-04-02T13:19:41.154" v="10" actId="14100"/>
          <ac:spMkLst>
            <pc:docMk/>
            <pc:sldMk cId="1140740914" sldId="271"/>
            <ac:spMk id="24" creationId="{AA5BE81E-3EF6-7001-63F6-D5A86049F3A5}"/>
          </ac:spMkLst>
        </pc:spChg>
        <pc:spChg chg="del">
          <ac:chgData name="Barabucci, Claudia" userId="S::claudia.barabucci_gopacom.eu#ext#@efsa815.onmicrosoft.com::8c66b775-c6b3-42de-a97f-5d050fa0c3a8" providerId="AD" clId="Web-{0118CB36-DCF9-437B-A603-0D382E1E18F4}" dt="2025-04-02T13:19:29.232" v="8"/>
          <ac:spMkLst>
            <pc:docMk/>
            <pc:sldMk cId="1140740914" sldId="271"/>
            <ac:spMk id="25" creationId="{D52601E3-018B-E061-E354-5C40E75C4581}"/>
          </ac:spMkLst>
        </pc:spChg>
      </pc:sldChg>
      <pc:sldChg chg="addSp delSp modSp">
        <pc:chgData name="Barabucci, Claudia" userId="S::claudia.barabucci_gopacom.eu#ext#@efsa815.onmicrosoft.com::8c66b775-c6b3-42de-a97f-5d050fa0c3a8" providerId="AD" clId="Web-{0118CB36-DCF9-437B-A603-0D382E1E18F4}" dt="2025-04-02T13:20:25.046" v="22" actId="14100"/>
        <pc:sldMkLst>
          <pc:docMk/>
          <pc:sldMk cId="2664727650" sldId="272"/>
        </pc:sldMkLst>
        <pc:spChg chg="add">
          <ac:chgData name="Barabucci, Claudia" userId="S::claudia.barabucci_gopacom.eu#ext#@efsa815.onmicrosoft.com::8c66b775-c6b3-42de-a97f-5d050fa0c3a8" providerId="AD" clId="Web-{0118CB36-DCF9-437B-A603-0D382E1E18F4}" dt="2025-04-02T13:20:20.296" v="21"/>
          <ac:spMkLst>
            <pc:docMk/>
            <pc:sldMk cId="2664727650" sldId="272"/>
            <ac:spMk id="7" creationId="{4F8BD7D3-A9C7-E0CC-4558-597CD8640575}"/>
          </ac:spMkLst>
        </pc:spChg>
        <pc:spChg chg="add del mod">
          <ac:chgData name="Barabucci, Claudia" userId="S::claudia.barabucci_gopacom.eu#ext#@efsa815.onmicrosoft.com::8c66b775-c6b3-42de-a97f-5d050fa0c3a8" providerId="AD" clId="Web-{0118CB36-DCF9-437B-A603-0D382E1E18F4}" dt="2025-04-02T13:20:25.046" v="22" actId="14100"/>
          <ac:spMkLst>
            <pc:docMk/>
            <pc:sldMk cId="2664727650" sldId="272"/>
            <ac:spMk id="25" creationId="{3D6430A9-54A4-CDB9-99F1-1D41D2055B79}"/>
          </ac:spMkLst>
        </pc:spChg>
        <pc:spChg chg="del">
          <ac:chgData name="Barabucci, Claudia" userId="S::claudia.barabucci_gopacom.eu#ext#@efsa815.onmicrosoft.com::8c66b775-c6b3-42de-a97f-5d050fa0c3a8" providerId="AD" clId="Web-{0118CB36-DCF9-437B-A603-0D382E1E18F4}" dt="2025-04-02T13:20:19.343" v="20"/>
          <ac:spMkLst>
            <pc:docMk/>
            <pc:sldMk cId="2664727650" sldId="272"/>
            <ac:spMk id="26" creationId="{3042C1A7-4C80-8CF0-F46A-F72949EC6B0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4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1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9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1522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302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9769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2581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0389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647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3429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7851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5193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21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7927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10/04/2025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1072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nd holding a piece of cake&#10;&#10;Description automatically generated">
            <a:extLst>
              <a:ext uri="{FF2B5EF4-FFF2-40B4-BE49-F238E27FC236}">
                <a16:creationId xmlns:a16="http://schemas.microsoft.com/office/drawing/2014/main" id="{2FA25015-3051-5235-4AA6-34EADBA472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30E643D-2F37-9215-6F66-4DA5F17702A6}"/>
              </a:ext>
            </a:extLst>
          </p:cNvPr>
          <p:cNvSpPr/>
          <p:nvPr/>
        </p:nvSpPr>
        <p:spPr>
          <a:xfrm>
            <a:off x="222724" y="308045"/>
            <a:ext cx="496596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5227E2-4ACE-1F97-35D1-733FDBAEADF7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8E2AF4-3A10-9D07-70F2-6888AA8B6F66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>
                <a:latin typeface="Roboto" pitchFamily="2" charset="0"/>
              </a:rPr>
              <a:t>Culinary delight?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03E9E8-07B9-38A9-816E-D6ED392E7C60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>
                <a:latin typeface="Roboto" pitchFamily="2" charset="0"/>
              </a:rPr>
              <a:t>Your choice</a:t>
            </a:r>
            <a:endParaRPr lang="en-GB" sz="7200">
              <a:latin typeface="Roboto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54C32C-2AA0-8852-76FC-AC49D49FC873}"/>
              </a:ext>
            </a:extLst>
          </p:cNvPr>
          <p:cNvSpPr/>
          <p:nvPr/>
        </p:nvSpPr>
        <p:spPr>
          <a:xfrm flipV="1">
            <a:off x="9580225" y="8949124"/>
            <a:ext cx="385096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45620A-D332-B24C-73FF-65E8C1D0D201}"/>
              </a:ext>
            </a:extLst>
          </p:cNvPr>
          <p:cNvSpPr/>
          <p:nvPr/>
        </p:nvSpPr>
        <p:spPr>
          <a:xfrm>
            <a:off x="8157824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EA9085-FDCB-DFEE-0080-AA4491399BCB}"/>
              </a:ext>
            </a:extLst>
          </p:cNvPr>
          <p:cNvSpPr txBox="1"/>
          <p:nvPr/>
        </p:nvSpPr>
        <p:spPr>
          <a:xfrm>
            <a:off x="6291075" y="9051726"/>
            <a:ext cx="6942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>
                <a:latin typeface="Roboto" pitchFamily="2" charset="0"/>
              </a:rPr>
              <a:t>Safe to eat?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C34C5B-DA98-20D3-24DF-DFF615A7235A}"/>
              </a:ext>
            </a:extLst>
          </p:cNvPr>
          <p:cNvSpPr txBox="1"/>
          <p:nvPr/>
        </p:nvSpPr>
        <p:spPr>
          <a:xfrm>
            <a:off x="4691923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>
                <a:latin typeface="Roboto" pitchFamily="2" charset="0"/>
              </a:rPr>
              <a:t>Our priority</a:t>
            </a:r>
            <a:endParaRPr lang="en-GB" sz="7200">
              <a:latin typeface="Roboto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64C14F2-482A-96EA-FB44-1F68FF7EE9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5431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62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nd holding a bowl of nuts&#10;&#10;Description automatically generated">
            <a:extLst>
              <a:ext uri="{FF2B5EF4-FFF2-40B4-BE49-F238E27FC236}">
                <a16:creationId xmlns:a16="http://schemas.microsoft.com/office/drawing/2014/main" id="{38DD0011-FFCF-A709-6317-09B81662B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21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870F9A2-BE73-1CD8-E2BE-A49AEFFD1784}"/>
              </a:ext>
            </a:extLst>
          </p:cNvPr>
          <p:cNvSpPr/>
          <p:nvPr/>
        </p:nvSpPr>
        <p:spPr>
          <a:xfrm>
            <a:off x="222724" y="308045"/>
            <a:ext cx="496596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FD6876F-ADC9-C57F-DCF6-6CBE2B482F2E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81937B-6649-FD19-B816-DFF4FAD73019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>
                <a:latin typeface="Roboto" pitchFamily="2" charset="0"/>
              </a:rPr>
              <a:t>Rich in omega 3?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08E4E9-92CF-1BDB-5E6C-EB6FAC72FE30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>
                <a:latin typeface="Roboto" pitchFamily="2" charset="0"/>
              </a:rPr>
              <a:t>Your choice</a:t>
            </a:r>
            <a:endParaRPr lang="en-GB" sz="7200">
              <a:latin typeface="Roboto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978DB6-4D80-9D1D-A47E-C28490D1B095}"/>
              </a:ext>
            </a:extLst>
          </p:cNvPr>
          <p:cNvSpPr/>
          <p:nvPr/>
        </p:nvSpPr>
        <p:spPr>
          <a:xfrm flipV="1">
            <a:off x="6489117" y="8949123"/>
            <a:ext cx="6942073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D751DE7-AA25-B7C1-7E96-BC4A071010F6}"/>
              </a:ext>
            </a:extLst>
          </p:cNvPr>
          <p:cNvSpPr/>
          <p:nvPr/>
        </p:nvSpPr>
        <p:spPr>
          <a:xfrm>
            <a:off x="8157824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BD9D78-89C1-C505-2CBF-ED6AB24B84B6}"/>
              </a:ext>
            </a:extLst>
          </p:cNvPr>
          <p:cNvSpPr txBox="1"/>
          <p:nvPr/>
        </p:nvSpPr>
        <p:spPr>
          <a:xfrm>
            <a:off x="6291075" y="9051726"/>
            <a:ext cx="6942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>
                <a:latin typeface="Roboto" pitchFamily="2" charset="0"/>
              </a:rPr>
              <a:t>Evidence-based claims?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07063D-87ED-D4D4-C612-78E22BDB8D32}"/>
              </a:ext>
            </a:extLst>
          </p:cNvPr>
          <p:cNvSpPr txBox="1"/>
          <p:nvPr/>
        </p:nvSpPr>
        <p:spPr>
          <a:xfrm>
            <a:off x="4691923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>
                <a:latin typeface="Roboto" pitchFamily="2" charset="0"/>
              </a:rPr>
              <a:t>Our priority</a:t>
            </a:r>
            <a:endParaRPr lang="en-GB" sz="7200">
              <a:latin typeface="Roboto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1C559E-3689-1171-ADA4-F9E306213F6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5431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162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bowl of soup&#10;&#10;Description automatically generated">
            <a:extLst>
              <a:ext uri="{FF2B5EF4-FFF2-40B4-BE49-F238E27FC236}">
                <a16:creationId xmlns:a16="http://schemas.microsoft.com/office/drawing/2014/main" id="{66656659-069C-DC14-C79D-296A6DB2D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34FDA11-617D-DF06-3AC0-2514605A5839}"/>
              </a:ext>
            </a:extLst>
          </p:cNvPr>
          <p:cNvSpPr/>
          <p:nvPr/>
        </p:nvSpPr>
        <p:spPr>
          <a:xfrm>
            <a:off x="222724" y="308045"/>
            <a:ext cx="698615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063911-0B82-6233-05C3-08025CA7EEC6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85CF54-B26B-3F81-9775-33A7AFBBC80F}"/>
              </a:ext>
            </a:extLst>
          </p:cNvPr>
          <p:cNvSpPr txBox="1"/>
          <p:nvPr/>
        </p:nvSpPr>
        <p:spPr>
          <a:xfrm>
            <a:off x="381379" y="435798"/>
            <a:ext cx="6827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>
                <a:latin typeface="Roboto" pitchFamily="2" charset="0"/>
              </a:rPr>
              <a:t>Budget-friendly options?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5D9C05-1251-D370-34B4-0A62452F0423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>
                <a:latin typeface="Roboto" pitchFamily="2" charset="0"/>
              </a:rPr>
              <a:t>Your choice</a:t>
            </a:r>
            <a:endParaRPr lang="en-GB" sz="7200">
              <a:latin typeface="Roboto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C6F929-C8C1-ACB5-6755-6455073AE20B}"/>
              </a:ext>
            </a:extLst>
          </p:cNvPr>
          <p:cNvSpPr/>
          <p:nvPr/>
        </p:nvSpPr>
        <p:spPr>
          <a:xfrm flipV="1">
            <a:off x="4889965" y="8949123"/>
            <a:ext cx="854122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FCFC10-C406-FFB8-1966-887BB94A5276}"/>
              </a:ext>
            </a:extLst>
          </p:cNvPr>
          <p:cNvSpPr/>
          <p:nvPr/>
        </p:nvSpPr>
        <p:spPr>
          <a:xfrm>
            <a:off x="8157824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22A7FA-A803-FE5F-8AC8-72A748855861}"/>
              </a:ext>
            </a:extLst>
          </p:cNvPr>
          <p:cNvSpPr txBox="1"/>
          <p:nvPr/>
        </p:nvSpPr>
        <p:spPr>
          <a:xfrm>
            <a:off x="4691923" y="9051726"/>
            <a:ext cx="85412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>
                <a:latin typeface="Roboto" pitchFamily="2" charset="0"/>
              </a:rPr>
              <a:t>Science-based dietary advice?</a:t>
            </a:r>
          </a:p>
          <a:p>
            <a:pPr algn="r"/>
            <a:endParaRPr lang="en-GB" sz="4800" i="1">
              <a:latin typeface="Roboto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4C11D-AD9C-3BE5-EF6F-6988D1B82AB2}"/>
              </a:ext>
            </a:extLst>
          </p:cNvPr>
          <p:cNvSpPr txBox="1"/>
          <p:nvPr/>
        </p:nvSpPr>
        <p:spPr>
          <a:xfrm>
            <a:off x="4691923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>
                <a:latin typeface="Roboto" pitchFamily="2" charset="0"/>
              </a:rPr>
              <a:t>Our priority</a:t>
            </a:r>
            <a:endParaRPr lang="en-GB" sz="7200">
              <a:latin typeface="Roboto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F7BA79-4F58-8D23-6AFD-3DF63460081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5431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761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ashing vegetables in a sink&#10;&#10;Description automatically generated">
            <a:extLst>
              <a:ext uri="{FF2B5EF4-FFF2-40B4-BE49-F238E27FC236}">
                <a16:creationId xmlns:a16="http://schemas.microsoft.com/office/drawing/2014/main" id="{0BED0561-C5D2-A624-DB98-2BAE86B58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227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EA0F268-BD6A-487F-A659-EFF514B3DDFF}"/>
              </a:ext>
            </a:extLst>
          </p:cNvPr>
          <p:cNvSpPr/>
          <p:nvPr/>
        </p:nvSpPr>
        <p:spPr>
          <a:xfrm>
            <a:off x="222724" y="308045"/>
            <a:ext cx="7517778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C05AD08-7D69-3644-5E02-670C0930A65F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4AF692-8275-4082-C926-4701DF5550EB}"/>
              </a:ext>
            </a:extLst>
          </p:cNvPr>
          <p:cNvSpPr txBox="1"/>
          <p:nvPr/>
        </p:nvSpPr>
        <p:spPr>
          <a:xfrm>
            <a:off x="381379" y="435798"/>
            <a:ext cx="86562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>
                <a:latin typeface="Roboto" pitchFamily="2" charset="0"/>
              </a:rPr>
              <a:t>Seasonal and sustainable?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B3B035-2AF2-9A4E-60D8-029A2BA91038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>
                <a:latin typeface="Roboto" pitchFamily="2" charset="0"/>
              </a:rPr>
              <a:t>Your choice</a:t>
            </a:r>
            <a:endParaRPr lang="en-GB" sz="7200">
              <a:latin typeface="Roboto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DBD708-C501-1C1C-530A-A70C8F924CB8}"/>
              </a:ext>
            </a:extLst>
          </p:cNvPr>
          <p:cNvSpPr/>
          <p:nvPr/>
        </p:nvSpPr>
        <p:spPr>
          <a:xfrm flipV="1">
            <a:off x="6507127" y="8949123"/>
            <a:ext cx="692406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4ACDF8-34F3-09E3-D14D-D8C5F4DCB477}"/>
              </a:ext>
            </a:extLst>
          </p:cNvPr>
          <p:cNvSpPr/>
          <p:nvPr/>
        </p:nvSpPr>
        <p:spPr>
          <a:xfrm>
            <a:off x="8157824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C65673-9A15-5E85-2B11-049D25653656}"/>
              </a:ext>
            </a:extLst>
          </p:cNvPr>
          <p:cNvSpPr txBox="1"/>
          <p:nvPr/>
        </p:nvSpPr>
        <p:spPr>
          <a:xfrm>
            <a:off x="4135777" y="9051726"/>
            <a:ext cx="90973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>
                <a:latin typeface="Roboto" pitchFamily="2" charset="0"/>
              </a:rPr>
              <a:t>Safe food handling tips?</a:t>
            </a:r>
          </a:p>
          <a:p>
            <a:pPr algn="r"/>
            <a:endParaRPr lang="en-GB" sz="4800" i="1">
              <a:latin typeface="Roboto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FDDAFA-B3AE-38B9-14BE-EA34714C45BC}"/>
              </a:ext>
            </a:extLst>
          </p:cNvPr>
          <p:cNvSpPr txBox="1"/>
          <p:nvPr/>
        </p:nvSpPr>
        <p:spPr>
          <a:xfrm>
            <a:off x="4691923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>
                <a:latin typeface="Roboto" pitchFamily="2" charset="0"/>
              </a:rPr>
              <a:t>Our priority</a:t>
            </a:r>
            <a:endParaRPr lang="en-GB" sz="7200">
              <a:latin typeface="Roboto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E9C911E-0551-FDDE-DF1B-70DAC8E988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5431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49DA669-F813-3578-631A-0A05D9D13B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116B4450-7110-8F3E-BD04-FCAE857009E5}"/>
              </a:ext>
            </a:extLst>
          </p:cNvPr>
          <p:cNvSpPr/>
          <p:nvPr/>
        </p:nvSpPr>
        <p:spPr>
          <a:xfrm flipV="1">
            <a:off x="4889964" y="9047326"/>
            <a:ext cx="8590327" cy="825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FD55054-9EB8-D230-4EC5-17BD0E9BD506}"/>
              </a:ext>
            </a:extLst>
          </p:cNvPr>
          <p:cNvSpPr/>
          <p:nvPr/>
        </p:nvSpPr>
        <p:spPr>
          <a:xfrm>
            <a:off x="8174190" y="9678138"/>
            <a:ext cx="5306100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7ECBFD6-770C-17C0-5260-EE1F2817496B}"/>
              </a:ext>
            </a:extLst>
          </p:cNvPr>
          <p:cNvSpPr txBox="1"/>
          <p:nvPr/>
        </p:nvSpPr>
        <p:spPr>
          <a:xfrm>
            <a:off x="4419501" y="9035359"/>
            <a:ext cx="9075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>
                <a:latin typeface="Roboto" pitchFamily="2" charset="0"/>
              </a:rPr>
              <a:t>Preventing foodborne disease?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90E37E-A723-CD1B-4E44-F2E6C4FF9D3B}"/>
              </a:ext>
            </a:extLst>
          </p:cNvPr>
          <p:cNvSpPr txBox="1"/>
          <p:nvPr/>
        </p:nvSpPr>
        <p:spPr>
          <a:xfrm>
            <a:off x="4691922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Our priority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EF41B45-96FF-6BE8-362E-D7A390AC2B08}"/>
              </a:ext>
            </a:extLst>
          </p:cNvPr>
          <p:cNvSpPr/>
          <p:nvPr/>
        </p:nvSpPr>
        <p:spPr>
          <a:xfrm>
            <a:off x="0" y="11558909"/>
            <a:ext cx="13716000" cy="2157984"/>
          </a:xfrm>
          <a:prstGeom prst="rect">
            <a:avLst/>
          </a:prstGeom>
          <a:solidFill>
            <a:srgbClr val="2828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4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193524ED-6DF6-67C1-6039-BEBD3660FB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58016"/>
            <a:ext cx="4110444" cy="21579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FC6E08E-7BF0-43A5-DC41-3B83E0BBA958}"/>
              </a:ext>
            </a:extLst>
          </p:cNvPr>
          <p:cNvSpPr txBox="1"/>
          <p:nvPr/>
        </p:nvSpPr>
        <p:spPr>
          <a:xfrm>
            <a:off x="537262" y="12667699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E20E18-10C0-5EBF-658E-DAEE1F9965CC}"/>
              </a:ext>
            </a:extLst>
          </p:cNvPr>
          <p:cNvSpPr/>
          <p:nvPr/>
        </p:nvSpPr>
        <p:spPr>
          <a:xfrm>
            <a:off x="222724" y="308045"/>
            <a:ext cx="483837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BA743B-BE06-5C2F-1691-4A5ECEAF7A6F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B65DC86-DA77-DCBB-A39C-0AF9DBB91934}"/>
              </a:ext>
            </a:extLst>
          </p:cNvPr>
          <p:cNvSpPr txBox="1"/>
          <p:nvPr/>
        </p:nvSpPr>
        <p:spPr>
          <a:xfrm>
            <a:off x="217704" y="452166"/>
            <a:ext cx="8443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latin typeface="Roboto" pitchFamily="2" charset="0"/>
              </a:rPr>
              <a:t>Culinary delight?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816322-0427-D062-E544-A9656D48717A}"/>
              </a:ext>
            </a:extLst>
          </p:cNvPr>
          <p:cNvSpPr txBox="1"/>
          <p:nvPr/>
        </p:nvSpPr>
        <p:spPr>
          <a:xfrm>
            <a:off x="217703" y="127316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Your choice</a:t>
            </a:r>
            <a:endParaRPr lang="en-GB" sz="72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38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nd holding a container of food&#10;&#10;Description automatically generated">
            <a:extLst>
              <a:ext uri="{FF2B5EF4-FFF2-40B4-BE49-F238E27FC236}">
                <a16:creationId xmlns:a16="http://schemas.microsoft.com/office/drawing/2014/main" id="{408EAD99-90D5-E4A2-1CE6-264D37E1B7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938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187B1A-DBB2-8C45-E2DB-ABA9BEF2F35C}"/>
              </a:ext>
            </a:extLst>
          </p:cNvPr>
          <p:cNvSpPr/>
          <p:nvPr/>
        </p:nvSpPr>
        <p:spPr>
          <a:xfrm>
            <a:off x="222724" y="308045"/>
            <a:ext cx="4646988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3B98BF1-ED0A-946E-8D6F-1699A02CBB9D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E28315-F8C0-4BA4-9067-85CA4AB84B87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>
                <a:latin typeface="Roboto" pitchFamily="2" charset="0"/>
              </a:rPr>
              <a:t>Balanced meal?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25E16E-5C9D-0505-2DBA-54ADD7D8B668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>
                <a:latin typeface="Roboto" pitchFamily="2" charset="0"/>
              </a:rPr>
              <a:t>Your choice</a:t>
            </a:r>
            <a:endParaRPr lang="en-GB" sz="7200">
              <a:latin typeface="Roboto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7DE5042-2CC1-7083-453E-1CE798166AF6}"/>
              </a:ext>
            </a:extLst>
          </p:cNvPr>
          <p:cNvSpPr/>
          <p:nvPr/>
        </p:nvSpPr>
        <p:spPr>
          <a:xfrm flipV="1">
            <a:off x="6677247" y="8949123"/>
            <a:ext cx="6753943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E7EFFE-BC05-3C4C-8705-6A13247AFCDB}"/>
              </a:ext>
            </a:extLst>
          </p:cNvPr>
          <p:cNvSpPr/>
          <p:nvPr/>
        </p:nvSpPr>
        <p:spPr>
          <a:xfrm>
            <a:off x="8157824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A1568D-5256-EDCC-26D5-1B1E08087994}"/>
              </a:ext>
            </a:extLst>
          </p:cNvPr>
          <p:cNvSpPr txBox="1"/>
          <p:nvPr/>
        </p:nvSpPr>
        <p:spPr>
          <a:xfrm>
            <a:off x="6291075" y="9051726"/>
            <a:ext cx="6942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>
                <a:latin typeface="Roboto" pitchFamily="2" charset="0"/>
              </a:rPr>
              <a:t>Tips to cut food waste?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74EC5F-74DA-43B6-B31A-26672D23A4D2}"/>
              </a:ext>
            </a:extLst>
          </p:cNvPr>
          <p:cNvSpPr txBox="1"/>
          <p:nvPr/>
        </p:nvSpPr>
        <p:spPr>
          <a:xfrm>
            <a:off x="4691923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>
                <a:latin typeface="Roboto" pitchFamily="2" charset="0"/>
              </a:rPr>
              <a:t>Our priority</a:t>
            </a:r>
            <a:endParaRPr lang="en-GB" sz="7200">
              <a:latin typeface="Roboto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768A11-2799-3961-D1CF-5CC7D733254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5431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935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nd holding a fork over a plate of pasta&#10;&#10;Description automatically generated">
            <a:extLst>
              <a:ext uri="{FF2B5EF4-FFF2-40B4-BE49-F238E27FC236}">
                <a16:creationId xmlns:a16="http://schemas.microsoft.com/office/drawing/2014/main" id="{4219687E-7B3C-7D33-983B-FB3DF46C8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938" y="0"/>
            <a:ext cx="13716000" cy="13716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FD9B1F4-345E-C446-A9EB-43363E7C78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5431"/>
            <a:ext cx="13721936" cy="215993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436863-C417-CD63-D36F-94E9900D2E2D}"/>
              </a:ext>
            </a:extLst>
          </p:cNvPr>
          <p:cNvSpPr/>
          <p:nvPr/>
        </p:nvSpPr>
        <p:spPr>
          <a:xfrm>
            <a:off x="222724" y="308045"/>
            <a:ext cx="496596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F94B85-0B65-ED79-1C93-056E395FA0A4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980A99-1716-976E-BCC7-4DE8A4324583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>
                <a:latin typeface="Roboto" pitchFamily="2" charset="0"/>
              </a:rPr>
              <a:t>Budget friendly?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7C5C9A-171C-0A46-E080-BC8215232A18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>
                <a:latin typeface="Roboto" pitchFamily="2" charset="0"/>
              </a:rPr>
              <a:t>Your choice</a:t>
            </a:r>
            <a:endParaRPr lang="en-GB" sz="7200">
              <a:latin typeface="Roboto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E8F75F-4E48-D9C6-25CA-6D2B5457A30D}"/>
              </a:ext>
            </a:extLst>
          </p:cNvPr>
          <p:cNvSpPr/>
          <p:nvPr/>
        </p:nvSpPr>
        <p:spPr>
          <a:xfrm flipV="1">
            <a:off x="9580225" y="8949124"/>
            <a:ext cx="385096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79BF92D-7B41-24AB-5459-CA2B75484E94}"/>
              </a:ext>
            </a:extLst>
          </p:cNvPr>
          <p:cNvSpPr/>
          <p:nvPr/>
        </p:nvSpPr>
        <p:spPr>
          <a:xfrm>
            <a:off x="8157824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6EC616E-EC41-59E3-3266-BA2507338074}"/>
              </a:ext>
            </a:extLst>
          </p:cNvPr>
          <p:cNvSpPr txBox="1"/>
          <p:nvPr/>
        </p:nvSpPr>
        <p:spPr>
          <a:xfrm>
            <a:off x="6291075" y="9051726"/>
            <a:ext cx="6942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>
                <a:latin typeface="Roboto" pitchFamily="2" charset="0"/>
              </a:rPr>
              <a:t>Safe to eat?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92DF55D-B559-62AA-5942-B11E3E7637A6}"/>
              </a:ext>
            </a:extLst>
          </p:cNvPr>
          <p:cNvSpPr txBox="1"/>
          <p:nvPr/>
        </p:nvSpPr>
        <p:spPr>
          <a:xfrm>
            <a:off x="4691923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>
                <a:latin typeface="Roboto" pitchFamily="2" charset="0"/>
              </a:rPr>
              <a:t>Our priority</a:t>
            </a:r>
            <a:endParaRPr lang="en-GB" sz="720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012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dipping a carrot into a bowl of hummus&#10;&#10;Description automatically generated">
            <a:extLst>
              <a:ext uri="{FF2B5EF4-FFF2-40B4-BE49-F238E27FC236}">
                <a16:creationId xmlns:a16="http://schemas.microsoft.com/office/drawing/2014/main" id="{5182205E-1114-291B-A9F5-9CA9C2DACD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0591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9C99740-E8E0-77AE-66F8-C3B59703DA19}"/>
              </a:ext>
            </a:extLst>
          </p:cNvPr>
          <p:cNvSpPr/>
          <p:nvPr/>
        </p:nvSpPr>
        <p:spPr>
          <a:xfrm>
            <a:off x="222724" y="308045"/>
            <a:ext cx="496596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9F883A-E149-1350-ACF1-FAAFD3714356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1FBA15-BD9B-30DC-A8E0-D0A5DC606BD7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>
                <a:latin typeface="Roboto" pitchFamily="2" charset="0"/>
              </a:rPr>
              <a:t>Nutritious snack?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97250E-A072-B41E-87DD-F00E8BE1AA2B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>
                <a:latin typeface="Roboto" pitchFamily="2" charset="0"/>
              </a:rPr>
              <a:t>Your choice</a:t>
            </a:r>
            <a:endParaRPr lang="en-GB" sz="7200">
              <a:latin typeface="Roboto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8D9DE2-2D7C-0754-EDDF-E215A5DDC471}"/>
              </a:ext>
            </a:extLst>
          </p:cNvPr>
          <p:cNvSpPr/>
          <p:nvPr/>
        </p:nvSpPr>
        <p:spPr>
          <a:xfrm flipV="1">
            <a:off x="9580225" y="8949124"/>
            <a:ext cx="385096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76D530-974E-F9EC-ACF0-86F81A060FF0}"/>
              </a:ext>
            </a:extLst>
          </p:cNvPr>
          <p:cNvSpPr/>
          <p:nvPr/>
        </p:nvSpPr>
        <p:spPr>
          <a:xfrm>
            <a:off x="8157824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798BBC-A3D4-0054-87F4-6FC6B5A390C5}"/>
              </a:ext>
            </a:extLst>
          </p:cNvPr>
          <p:cNvSpPr txBox="1"/>
          <p:nvPr/>
        </p:nvSpPr>
        <p:spPr>
          <a:xfrm>
            <a:off x="6291075" y="9051726"/>
            <a:ext cx="6942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>
                <a:latin typeface="Roboto" pitchFamily="2" charset="0"/>
              </a:rPr>
              <a:t>Safe to eat?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9D9F9D-A733-C217-91FC-427B8E46C190}"/>
              </a:ext>
            </a:extLst>
          </p:cNvPr>
          <p:cNvSpPr txBox="1"/>
          <p:nvPr/>
        </p:nvSpPr>
        <p:spPr>
          <a:xfrm>
            <a:off x="4691923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>
                <a:latin typeface="Roboto" pitchFamily="2" charset="0"/>
              </a:rPr>
              <a:t>Our priority</a:t>
            </a:r>
            <a:endParaRPr lang="en-GB" sz="7200">
              <a:latin typeface="Roboto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3B194B-3E07-B274-6790-BE828314DB4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5431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late of food with a fork&#10;&#10;Description automatically generated">
            <a:extLst>
              <a:ext uri="{FF2B5EF4-FFF2-40B4-BE49-F238E27FC236}">
                <a16:creationId xmlns:a16="http://schemas.microsoft.com/office/drawing/2014/main" id="{523C5833-350B-6891-B7C7-4E1FF997C6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4FC84FA-CCF9-0C12-08F3-13505DBFCD87}"/>
              </a:ext>
            </a:extLst>
          </p:cNvPr>
          <p:cNvSpPr/>
          <p:nvPr/>
        </p:nvSpPr>
        <p:spPr>
          <a:xfrm>
            <a:off x="222724" y="308045"/>
            <a:ext cx="5211346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597A8F2-A2A3-B003-D106-97BF2CC57BED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A2A2DA-3315-97A1-8527-ED88C1438C93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>
                <a:latin typeface="Roboto" pitchFamily="2" charset="0"/>
              </a:rPr>
              <a:t>Locally produced?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80F219-96CD-1010-36BD-0959E808F517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>
                <a:latin typeface="Roboto" pitchFamily="2" charset="0"/>
              </a:rPr>
              <a:t>Your choice</a:t>
            </a:r>
            <a:endParaRPr lang="en-GB" sz="7200">
              <a:latin typeface="Roboto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A2135A-60FB-755F-B3BD-35A691CF612E}"/>
              </a:ext>
            </a:extLst>
          </p:cNvPr>
          <p:cNvSpPr/>
          <p:nvPr/>
        </p:nvSpPr>
        <p:spPr>
          <a:xfrm flipV="1">
            <a:off x="9580225" y="8949124"/>
            <a:ext cx="385096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236D78-FAB1-A421-F23F-31B6CACB8FFA}"/>
              </a:ext>
            </a:extLst>
          </p:cNvPr>
          <p:cNvSpPr/>
          <p:nvPr/>
        </p:nvSpPr>
        <p:spPr>
          <a:xfrm>
            <a:off x="8157824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03952C-C197-87AB-767A-4479ED74DF5C}"/>
              </a:ext>
            </a:extLst>
          </p:cNvPr>
          <p:cNvSpPr txBox="1"/>
          <p:nvPr/>
        </p:nvSpPr>
        <p:spPr>
          <a:xfrm>
            <a:off x="6291075" y="9051726"/>
            <a:ext cx="6942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>
                <a:latin typeface="Roboto" pitchFamily="2" charset="0"/>
              </a:rPr>
              <a:t>Safe to eat?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4BF079-1A7A-E25D-7201-C58DD769793D}"/>
              </a:ext>
            </a:extLst>
          </p:cNvPr>
          <p:cNvSpPr txBox="1"/>
          <p:nvPr/>
        </p:nvSpPr>
        <p:spPr>
          <a:xfrm>
            <a:off x="4691923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>
                <a:latin typeface="Roboto" pitchFamily="2" charset="0"/>
              </a:rPr>
              <a:t>Our priority</a:t>
            </a:r>
            <a:endParaRPr lang="en-GB" sz="7200">
              <a:latin typeface="Roboto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7DF24CC-BED4-1D6F-21CE-FA720D0BEF2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5431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569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decorating cookies&#10;&#10;Description automatically generated">
            <a:extLst>
              <a:ext uri="{FF2B5EF4-FFF2-40B4-BE49-F238E27FC236}">
                <a16:creationId xmlns:a16="http://schemas.microsoft.com/office/drawing/2014/main" id="{9752FCC4-CED8-EA01-535C-C387F64F75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126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432D6C8-B31C-8431-2FEA-21C13386D768}"/>
              </a:ext>
            </a:extLst>
          </p:cNvPr>
          <p:cNvSpPr/>
          <p:nvPr/>
        </p:nvSpPr>
        <p:spPr>
          <a:xfrm>
            <a:off x="222724" y="308045"/>
            <a:ext cx="496596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2676A0E-F525-4023-335C-66934D2099DC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B2D795-33CC-6617-83D5-856E97D15A9B}"/>
              </a:ext>
            </a:extLst>
          </p:cNvPr>
          <p:cNvSpPr txBox="1"/>
          <p:nvPr/>
        </p:nvSpPr>
        <p:spPr>
          <a:xfrm>
            <a:off x="381379" y="435798"/>
            <a:ext cx="5211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>
                <a:latin typeface="Roboto" pitchFamily="2" charset="0"/>
              </a:rPr>
              <a:t>A colourful treat?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F2DCB6-0B9F-4450-18C8-D0D99F612D38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>
                <a:latin typeface="Roboto" pitchFamily="2" charset="0"/>
              </a:rPr>
              <a:t>Your choice</a:t>
            </a:r>
            <a:endParaRPr lang="en-GB" sz="7200">
              <a:latin typeface="Roboto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F92498-67C2-71A1-D346-CFA2D3B26868}"/>
              </a:ext>
            </a:extLst>
          </p:cNvPr>
          <p:cNvSpPr/>
          <p:nvPr/>
        </p:nvSpPr>
        <p:spPr>
          <a:xfrm flipV="1">
            <a:off x="7591647" y="8949123"/>
            <a:ext cx="5839543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71365E6-42F9-B4C1-B955-0DF5588747B8}"/>
              </a:ext>
            </a:extLst>
          </p:cNvPr>
          <p:cNvSpPr/>
          <p:nvPr/>
        </p:nvSpPr>
        <p:spPr>
          <a:xfrm>
            <a:off x="8157824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1BD93D-517E-A6FA-D555-5ED233986ABE}"/>
              </a:ext>
            </a:extLst>
          </p:cNvPr>
          <p:cNvSpPr txBox="1"/>
          <p:nvPr/>
        </p:nvSpPr>
        <p:spPr>
          <a:xfrm>
            <a:off x="6291075" y="9051726"/>
            <a:ext cx="6942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>
                <a:latin typeface="Roboto" pitchFamily="2" charset="0"/>
              </a:rPr>
              <a:t>Safety of additives?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86EDD9E-66C4-9B05-0780-FCC153DF5FAD}"/>
              </a:ext>
            </a:extLst>
          </p:cNvPr>
          <p:cNvSpPr txBox="1"/>
          <p:nvPr/>
        </p:nvSpPr>
        <p:spPr>
          <a:xfrm>
            <a:off x="4691923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>
                <a:latin typeface="Roboto" pitchFamily="2" charset="0"/>
              </a:rPr>
              <a:t>Our priority</a:t>
            </a:r>
            <a:endParaRPr lang="en-GB" sz="7200">
              <a:latin typeface="Roboto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F5EEB5F-29A6-4F60-72EE-3ED1166CBA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5431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029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BE3149-7CD1-8D1C-4EAE-BED7288981F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23126"/>
            <a:ext cx="13716000" cy="13716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1FC04BD-0700-1340-A0EA-C89B4AE39369}"/>
              </a:ext>
            </a:extLst>
          </p:cNvPr>
          <p:cNvSpPr/>
          <p:nvPr/>
        </p:nvSpPr>
        <p:spPr>
          <a:xfrm>
            <a:off x="222724" y="308045"/>
            <a:ext cx="6253336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60C5519-2B1F-44A6-8F61-4D42DFF88089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1CF1B6-1CBE-635D-D4AB-B2FA7ADC6794}"/>
              </a:ext>
            </a:extLst>
          </p:cNvPr>
          <p:cNvSpPr txBox="1"/>
          <p:nvPr/>
        </p:nvSpPr>
        <p:spPr>
          <a:xfrm>
            <a:off x="381379" y="435798"/>
            <a:ext cx="62533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>
                <a:latin typeface="Roboto" pitchFamily="2" charset="0"/>
              </a:rPr>
              <a:t>Plant-based proteins?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B64912-138B-1ADA-0652-9E7ACE6C9063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>
                <a:latin typeface="Roboto" pitchFamily="2" charset="0"/>
              </a:rPr>
              <a:t>Your choice</a:t>
            </a:r>
            <a:endParaRPr lang="en-GB" sz="7200">
              <a:latin typeface="Roboto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52FAE1B-1D61-66B3-FCA7-28D791AF1D24}"/>
              </a:ext>
            </a:extLst>
          </p:cNvPr>
          <p:cNvSpPr/>
          <p:nvPr/>
        </p:nvSpPr>
        <p:spPr>
          <a:xfrm flipV="1">
            <a:off x="6291075" y="8949123"/>
            <a:ext cx="714011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1ECE696-2DB9-08E9-252A-532B1C97E150}"/>
              </a:ext>
            </a:extLst>
          </p:cNvPr>
          <p:cNvSpPr/>
          <p:nvPr/>
        </p:nvSpPr>
        <p:spPr>
          <a:xfrm>
            <a:off x="8157824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9C0CA2-4D6E-A4B1-F74D-5A6C0FA4016B}"/>
              </a:ext>
            </a:extLst>
          </p:cNvPr>
          <p:cNvSpPr txBox="1"/>
          <p:nvPr/>
        </p:nvSpPr>
        <p:spPr>
          <a:xfrm>
            <a:off x="5980092" y="9035359"/>
            <a:ext cx="7367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>
                <a:latin typeface="Roboto" pitchFamily="2" charset="0"/>
              </a:rPr>
              <a:t>Detecting food allergens?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C5175B9-B17E-4652-034C-080353218810}"/>
              </a:ext>
            </a:extLst>
          </p:cNvPr>
          <p:cNvSpPr txBox="1"/>
          <p:nvPr/>
        </p:nvSpPr>
        <p:spPr>
          <a:xfrm>
            <a:off x="4691923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>
                <a:latin typeface="Roboto" pitchFamily="2" charset="0"/>
              </a:rPr>
              <a:t>Our priority</a:t>
            </a:r>
            <a:endParaRPr lang="en-GB" sz="7200">
              <a:latin typeface="Roboto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597DD8-E867-18BE-1E1C-D946A7A09D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5431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325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D6EF5DA-0C3A-2912-409A-5E34CA6308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089" y="14671"/>
            <a:ext cx="13675828" cy="1368844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B2EE39-E06A-A2C8-9539-10697049341B}"/>
              </a:ext>
            </a:extLst>
          </p:cNvPr>
          <p:cNvSpPr/>
          <p:nvPr/>
        </p:nvSpPr>
        <p:spPr>
          <a:xfrm>
            <a:off x="-5436" y="11558909"/>
            <a:ext cx="13716000" cy="2157984"/>
          </a:xfrm>
          <a:prstGeom prst="rect">
            <a:avLst/>
          </a:prstGeom>
          <a:solidFill>
            <a:srgbClr val="2828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FDED47BD-0BF4-6E85-BE2E-099DB3CE40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58016"/>
            <a:ext cx="4110444" cy="215798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CC4CA7C-8596-FA1B-64F9-35B6B35C2E02}"/>
              </a:ext>
            </a:extLst>
          </p:cNvPr>
          <p:cNvSpPr txBox="1"/>
          <p:nvPr/>
        </p:nvSpPr>
        <p:spPr>
          <a:xfrm>
            <a:off x="537262" y="12667699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BD0E64D-0D70-1D87-3FAD-999FD2A140B0}"/>
              </a:ext>
            </a:extLst>
          </p:cNvPr>
          <p:cNvSpPr/>
          <p:nvPr/>
        </p:nvSpPr>
        <p:spPr>
          <a:xfrm flipV="1">
            <a:off x="321381" y="363453"/>
            <a:ext cx="8094135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1E3D83-F7A1-2CF7-01D3-254AC83F4F9B}"/>
              </a:ext>
            </a:extLst>
          </p:cNvPr>
          <p:cNvSpPr/>
          <p:nvPr/>
        </p:nvSpPr>
        <p:spPr>
          <a:xfrm>
            <a:off x="321383" y="1301660"/>
            <a:ext cx="5138285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7E0D474-2951-C278-2883-38829DA161B5}"/>
              </a:ext>
            </a:extLst>
          </p:cNvPr>
          <p:cNvSpPr/>
          <p:nvPr/>
        </p:nvSpPr>
        <p:spPr>
          <a:xfrm flipV="1">
            <a:off x="4825722" y="8932185"/>
            <a:ext cx="8604244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F374AE8-172A-5597-2EE1-34F2BF5A3B09}"/>
              </a:ext>
            </a:extLst>
          </p:cNvPr>
          <p:cNvSpPr txBox="1"/>
          <p:nvPr/>
        </p:nvSpPr>
        <p:spPr>
          <a:xfrm>
            <a:off x="496971" y="435798"/>
            <a:ext cx="8094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 nutritious start to the day?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C1DD486-7962-651E-5AC3-C9F2DED02E47}"/>
              </a:ext>
            </a:extLst>
          </p:cNvPr>
          <p:cNvSpPr txBox="1"/>
          <p:nvPr/>
        </p:nvSpPr>
        <p:spPr>
          <a:xfrm>
            <a:off x="4351064" y="8921750"/>
            <a:ext cx="8914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>
                <a:latin typeface="Roboto" pitchFamily="2" charset="0"/>
              </a:rPr>
              <a:t>Science-backed date marking?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A5BE81E-3EF6-7001-63F6-D5A86049F3A5}"/>
              </a:ext>
            </a:extLst>
          </p:cNvPr>
          <p:cNvSpPr/>
          <p:nvPr/>
        </p:nvSpPr>
        <p:spPr>
          <a:xfrm>
            <a:off x="8399810" y="9903126"/>
            <a:ext cx="5030154" cy="13564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98BE17-31E4-E86A-D7F9-9885274177B8}"/>
              </a:ext>
            </a:extLst>
          </p:cNvPr>
          <p:cNvSpPr txBox="1"/>
          <p:nvPr/>
        </p:nvSpPr>
        <p:spPr>
          <a:xfrm>
            <a:off x="496971" y="1391539"/>
            <a:ext cx="513828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Your choice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DB9486-F35B-16AA-0303-2A298B4D6774}"/>
              </a:ext>
            </a:extLst>
          </p:cNvPr>
          <p:cNvSpPr txBox="1"/>
          <p:nvPr/>
        </p:nvSpPr>
        <p:spPr>
          <a:xfrm>
            <a:off x="4691923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>
                <a:latin typeface="Roboto" pitchFamily="2" charset="0"/>
              </a:rPr>
              <a:t>Our priority</a:t>
            </a:r>
            <a:endParaRPr lang="en-GB" sz="720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740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D543E7-FF30-B8C1-7AAA-73518F3D368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2801"/>
            <a:ext cx="13716000" cy="13716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A1EBCB8-8394-9074-3BBB-40D97343BDA2}"/>
              </a:ext>
            </a:extLst>
          </p:cNvPr>
          <p:cNvSpPr/>
          <p:nvPr/>
        </p:nvSpPr>
        <p:spPr>
          <a:xfrm>
            <a:off x="-5436" y="11558909"/>
            <a:ext cx="13716000" cy="2157984"/>
          </a:xfrm>
          <a:prstGeom prst="rect">
            <a:avLst/>
          </a:prstGeom>
          <a:solidFill>
            <a:srgbClr val="2828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pic>
        <p:nvPicPr>
          <p:cNvPr id="24" name="Picture 23" descr="A black and white logo&#10;&#10;Description automatically generated">
            <a:extLst>
              <a:ext uri="{FF2B5EF4-FFF2-40B4-BE49-F238E27FC236}">
                <a16:creationId xmlns:a16="http://schemas.microsoft.com/office/drawing/2014/main" id="{88CB3F16-1932-83B8-A39A-5A0C9063F8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120" y="11558016"/>
            <a:ext cx="4110444" cy="21579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F50330-AABD-32F6-F440-7B25768DA20D}"/>
              </a:ext>
            </a:extLst>
          </p:cNvPr>
          <p:cNvSpPr txBox="1"/>
          <p:nvPr/>
        </p:nvSpPr>
        <p:spPr>
          <a:xfrm>
            <a:off x="537262" y="12667699"/>
            <a:ext cx="1170712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Trusted science, safe food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A84879B-AA74-6A5C-CAE6-E123F2B1C245}"/>
              </a:ext>
            </a:extLst>
          </p:cNvPr>
          <p:cNvSpPr/>
          <p:nvPr/>
        </p:nvSpPr>
        <p:spPr>
          <a:xfrm flipV="1">
            <a:off x="321382" y="363455"/>
            <a:ext cx="6586426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D03767-5FE6-2105-F80A-AF3802661E39}"/>
              </a:ext>
            </a:extLst>
          </p:cNvPr>
          <p:cNvSpPr/>
          <p:nvPr/>
        </p:nvSpPr>
        <p:spPr>
          <a:xfrm>
            <a:off x="321383" y="1301660"/>
            <a:ext cx="5138285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FD515A-DD92-0A02-614F-7735CAFECAAE}"/>
              </a:ext>
            </a:extLst>
          </p:cNvPr>
          <p:cNvSpPr/>
          <p:nvPr/>
        </p:nvSpPr>
        <p:spPr>
          <a:xfrm flipV="1">
            <a:off x="6718318" y="8932187"/>
            <a:ext cx="671164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416619-020B-D6FF-3E94-E5D6E26DFC7C}"/>
              </a:ext>
            </a:extLst>
          </p:cNvPr>
          <p:cNvSpPr txBox="1"/>
          <p:nvPr/>
        </p:nvSpPr>
        <p:spPr>
          <a:xfrm>
            <a:off x="496970" y="435798"/>
            <a:ext cx="8901029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800" i="1">
                <a:latin typeface="Roboto Medium"/>
                <a:ea typeface="Roboto Medium"/>
                <a:cs typeface="Roboto Medium"/>
              </a:rPr>
              <a:t>Enjoying new </a:t>
            </a:r>
            <a:r>
              <a:rPr lang="en-GB" sz="4800" i="1">
                <a:latin typeface="Roboto Medium"/>
                <a:ea typeface="Roboto Medium"/>
                <a:cs typeface="Roboto Medium"/>
              </a:rPr>
              <a:t>flavours</a:t>
            </a:r>
            <a:r>
              <a:rPr lang="en-US" sz="4800" i="1">
                <a:latin typeface="Roboto Medium"/>
                <a:ea typeface="Roboto Medium"/>
                <a:cs typeface="Roboto Medium"/>
              </a:rPr>
              <a:t>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D3B053-817A-4BBE-E505-BF0D1D182536}"/>
              </a:ext>
            </a:extLst>
          </p:cNvPr>
          <p:cNvSpPr txBox="1"/>
          <p:nvPr/>
        </p:nvSpPr>
        <p:spPr>
          <a:xfrm>
            <a:off x="6399340" y="9003587"/>
            <a:ext cx="68664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Evaluating their safety?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6780594-51AF-6A02-AF3D-E59FDC19AFD8}"/>
              </a:ext>
            </a:extLst>
          </p:cNvPr>
          <p:cNvSpPr/>
          <p:nvPr/>
        </p:nvSpPr>
        <p:spPr>
          <a:xfrm>
            <a:off x="8317972" y="9903126"/>
            <a:ext cx="5111992" cy="13564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4109A-D8DD-26C1-9C0F-F916F7E7CCA1}"/>
              </a:ext>
            </a:extLst>
          </p:cNvPr>
          <p:cNvSpPr txBox="1"/>
          <p:nvPr/>
        </p:nvSpPr>
        <p:spPr>
          <a:xfrm>
            <a:off x="496971" y="1391539"/>
            <a:ext cx="5138285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700" b="1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Your choice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D74A74-C3BC-3125-325E-BB2AAFB9BA3E}"/>
              </a:ext>
            </a:extLst>
          </p:cNvPr>
          <p:cNvSpPr txBox="1"/>
          <p:nvPr/>
        </p:nvSpPr>
        <p:spPr>
          <a:xfrm>
            <a:off x="4691923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>
                <a:latin typeface="Roboto" pitchFamily="2" charset="0"/>
              </a:rPr>
              <a:t>Our priority</a:t>
            </a:r>
            <a:endParaRPr lang="en-GB" sz="720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55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hand holding a pill in a spoon next to a spoon of pills&#10;&#10;Description automatically generated">
            <a:extLst>
              <a:ext uri="{FF2B5EF4-FFF2-40B4-BE49-F238E27FC236}">
                <a16:creationId xmlns:a16="http://schemas.microsoft.com/office/drawing/2014/main" id="{83B256D0-A1F1-2A48-3F4A-111CE183DA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44"/>
            <a:ext cx="13716000" cy="1251365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2D9B00C-AEBB-34F5-3E47-44C8886464C2}"/>
              </a:ext>
            </a:extLst>
          </p:cNvPr>
          <p:cNvSpPr/>
          <p:nvPr/>
        </p:nvSpPr>
        <p:spPr>
          <a:xfrm>
            <a:off x="222723" y="308045"/>
            <a:ext cx="8337319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D32E91-4FAE-3850-D5A1-80608EA07BBA}"/>
              </a:ext>
            </a:extLst>
          </p:cNvPr>
          <p:cNvSpPr/>
          <p:nvPr/>
        </p:nvSpPr>
        <p:spPr>
          <a:xfrm>
            <a:off x="222725" y="1266795"/>
            <a:ext cx="5370001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CD6602-2D6D-F995-AF56-656915B4BA64}"/>
              </a:ext>
            </a:extLst>
          </p:cNvPr>
          <p:cNvSpPr txBox="1"/>
          <p:nvPr/>
        </p:nvSpPr>
        <p:spPr>
          <a:xfrm>
            <a:off x="381379" y="435798"/>
            <a:ext cx="83373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>
                <a:latin typeface="Roboto" pitchFamily="2" charset="0"/>
              </a:rPr>
              <a:t>Boosting your vitamin levels?</a:t>
            </a:r>
            <a:endParaRPr lang="en-GB" sz="4800">
              <a:latin typeface="Roboto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BF19BE-B4E7-8E0C-5EB0-8CCAF55D4B3D}"/>
              </a:ext>
            </a:extLst>
          </p:cNvPr>
          <p:cNvSpPr txBox="1"/>
          <p:nvPr/>
        </p:nvSpPr>
        <p:spPr>
          <a:xfrm>
            <a:off x="381379" y="1207695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>
                <a:latin typeface="Roboto" pitchFamily="2" charset="0"/>
              </a:rPr>
              <a:t>Your choice</a:t>
            </a:r>
            <a:endParaRPr lang="en-GB" sz="7200">
              <a:latin typeface="Roboto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4D4C31E-91C9-4B5C-9AD5-AC47A5BE0420}"/>
              </a:ext>
            </a:extLst>
          </p:cNvPr>
          <p:cNvSpPr/>
          <p:nvPr/>
        </p:nvSpPr>
        <p:spPr>
          <a:xfrm flipV="1">
            <a:off x="6677247" y="8949123"/>
            <a:ext cx="6753943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25F039-9958-2CF9-E1EB-0EB1C5607C90}"/>
              </a:ext>
            </a:extLst>
          </p:cNvPr>
          <p:cNvSpPr/>
          <p:nvPr/>
        </p:nvSpPr>
        <p:spPr>
          <a:xfrm>
            <a:off x="8157824" y="9743608"/>
            <a:ext cx="5273365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40C95E-9BE0-873D-E0CC-ACFE6958615B}"/>
              </a:ext>
            </a:extLst>
          </p:cNvPr>
          <p:cNvSpPr txBox="1"/>
          <p:nvPr/>
        </p:nvSpPr>
        <p:spPr>
          <a:xfrm>
            <a:off x="6291075" y="9051726"/>
            <a:ext cx="6942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>
                <a:latin typeface="Roboto" pitchFamily="2" charset="0"/>
              </a:rPr>
              <a:t>Safety of supplements?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AB1654-D3CE-8514-2E73-DF007A8B64D3}"/>
              </a:ext>
            </a:extLst>
          </p:cNvPr>
          <p:cNvSpPr txBox="1"/>
          <p:nvPr/>
        </p:nvSpPr>
        <p:spPr>
          <a:xfrm>
            <a:off x="4691923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>
                <a:latin typeface="Roboto" pitchFamily="2" charset="0"/>
              </a:rPr>
              <a:t>Our priority</a:t>
            </a:r>
            <a:endParaRPr lang="en-GB" sz="7200">
              <a:latin typeface="Roboto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7907AD-9671-1B13-954E-5D54DCA014C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5431"/>
            <a:ext cx="13721936" cy="21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15034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2" ma:contentTypeDescription="Create a new document." ma:contentTypeScope="" ma:versionID="ad26267f8a9e48532fbf8768a1d01997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96e1cfa302896c7604efa106943223a2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181B50E-4BDA-4808-A9ED-3A1861DB6710}">
  <ds:schemaRefs>
    <ds:schemaRef ds:uri="4f6368f1-8b3d-436b-8b27-811514ce3001"/>
    <ds:schemaRef ds:uri="89653cd1-c1a4-4050-8311-3f96f910c397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F8EE45A-2A89-40F4-93DC-F64FF3FC22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F29F652-639D-4513-B00B-79CE5AC19FAA}">
  <ds:schemaRefs>
    <ds:schemaRef ds:uri="4f6368f1-8b3d-436b-8b27-811514ce3001"/>
    <ds:schemaRef ds:uri="89653cd1-c1a4-4050-8311-3f96f910c39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Custom</PresentationFormat>
  <Slides>14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revision>29</cp:revision>
  <dcterms:created xsi:type="dcterms:W3CDTF">2024-06-06T13:31:57Z</dcterms:created>
  <dcterms:modified xsi:type="dcterms:W3CDTF">2025-04-10T15:35:48Z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