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4"/>
  </p:sldMasterIdLst>
  <p:notesMasterIdLst>
    <p:notesMasterId r:id="rId19"/>
  </p:notesMasterIdLst>
  <p:sldIdLst>
    <p:sldId id="267" r:id="rId5"/>
    <p:sldId id="258" r:id="rId6"/>
    <p:sldId id="260" r:id="rId7"/>
    <p:sldId id="257" r:id="rId8"/>
    <p:sldId id="263" r:id="rId9"/>
    <p:sldId id="270" r:id="rId10"/>
    <p:sldId id="271" r:id="rId11"/>
    <p:sldId id="265" r:id="rId12"/>
    <p:sldId id="262" r:id="rId13"/>
    <p:sldId id="261" r:id="rId14"/>
    <p:sldId id="264" r:id="rId15"/>
    <p:sldId id="266" r:id="rId16"/>
    <p:sldId id="273" r:id="rId17"/>
    <p:sldId id="256" r:id="rId18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3B774A-ADD4-4993-B680-F5368546CF36}" v="2" dt="2025-04-10T15:37:05.3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1"/>
    <p:restoredTop sz="94830"/>
  </p:normalViewPr>
  <p:slideViewPr>
    <p:cSldViewPr snapToGrid="0">
      <p:cViewPr varScale="1">
        <p:scale>
          <a:sx n="48" d="100"/>
          <a:sy n="48" d="100"/>
        </p:scale>
        <p:origin x="353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88DFD3DB-39C3-4B68-9590-16B1325722C5}"/>
    <pc:docChg chg="addSld modSld">
      <pc:chgData name="Barabucci, Claudia" userId="S::claudia.barabucci_gopacom.eu#ext#@efsa815.onmicrosoft.com::8c66b775-c6b3-42de-a97f-5d050fa0c3a8" providerId="AD" clId="Web-{88DFD3DB-39C3-4B68-9590-16B1325722C5}" dt="2025-04-02T13:03:50.781" v="11" actId="1076"/>
      <pc:docMkLst>
        <pc:docMk/>
      </pc:docMkLst>
      <pc:sldChg chg="modSp">
        <pc:chgData name="Barabucci, Claudia" userId="S::claudia.barabucci_gopacom.eu#ext#@efsa815.onmicrosoft.com::8c66b775-c6b3-42de-a97f-5d050fa0c3a8" providerId="AD" clId="Web-{88DFD3DB-39C3-4B68-9590-16B1325722C5}" dt="2025-04-02T13:03:05.358" v="5" actId="14100"/>
        <pc:sldMkLst>
          <pc:docMk/>
          <pc:sldMk cId="3565569973" sldId="257"/>
        </pc:sldMkLst>
        <pc:spChg chg="mod">
          <ac:chgData name="Barabucci, Claudia" userId="S::claudia.barabucci_gopacom.eu#ext#@efsa815.onmicrosoft.com::8c66b775-c6b3-42de-a97f-5d050fa0c3a8" providerId="AD" clId="Web-{88DFD3DB-39C3-4B68-9590-16B1325722C5}" dt="2025-04-02T13:03:05.358" v="5" actId="14100"/>
          <ac:spMkLst>
            <pc:docMk/>
            <pc:sldMk cId="3565569973" sldId="257"/>
            <ac:spMk id="3" creationId="{2051F177-3CC6-63A6-E3F4-7180D9DFFBD9}"/>
          </ac:spMkLst>
        </pc:spChg>
      </pc:sldChg>
      <pc:sldChg chg="modSp">
        <pc:chgData name="Barabucci, Claudia" userId="S::claudia.barabucci_gopacom.eu#ext#@efsa815.onmicrosoft.com::8c66b775-c6b3-42de-a97f-5d050fa0c3a8" providerId="AD" clId="Web-{88DFD3DB-39C3-4B68-9590-16B1325722C5}" dt="2025-04-02T13:02:55.170" v="4" actId="14100"/>
        <pc:sldMkLst>
          <pc:docMk/>
          <pc:sldMk cId="2841394380" sldId="260"/>
        </pc:sldMkLst>
        <pc:spChg chg="mod">
          <ac:chgData name="Barabucci, Claudia" userId="S::claudia.barabucci_gopacom.eu#ext#@efsa815.onmicrosoft.com::8c66b775-c6b3-42de-a97f-5d050fa0c3a8" providerId="AD" clId="Web-{88DFD3DB-39C3-4B68-9590-16B1325722C5}" dt="2025-04-02T13:02:55.170" v="4" actId="14100"/>
          <ac:spMkLst>
            <pc:docMk/>
            <pc:sldMk cId="2841394380" sldId="260"/>
            <ac:spMk id="3" creationId="{6FADBD17-72C6-34D8-CFBE-78BB0ED252C6}"/>
          </ac:spMkLst>
        </pc:spChg>
      </pc:sldChg>
      <pc:sldChg chg="add">
        <pc:chgData name="Barabucci, Claudia" userId="S::claudia.barabucci_gopacom.eu#ext#@efsa815.onmicrosoft.com::8c66b775-c6b3-42de-a97f-5d050fa0c3a8" providerId="AD" clId="Web-{88DFD3DB-39C3-4B68-9590-16B1325722C5}" dt="2025-04-02T13:01:46.558" v="0"/>
        <pc:sldMkLst>
          <pc:docMk/>
          <pc:sldMk cId="1027150347" sldId="262"/>
        </pc:sldMkLst>
      </pc:sldChg>
      <pc:sldChg chg="modSp">
        <pc:chgData name="Barabucci, Claudia" userId="S::claudia.barabucci_gopacom.eu#ext#@efsa815.onmicrosoft.com::8c66b775-c6b3-42de-a97f-5d050fa0c3a8" providerId="AD" clId="Web-{88DFD3DB-39C3-4B68-9590-16B1325722C5}" dt="2025-04-02T13:03:11.858" v="6" actId="14100"/>
        <pc:sldMkLst>
          <pc:docMk/>
          <pc:sldMk cId="3510029240" sldId="263"/>
        </pc:sldMkLst>
        <pc:spChg chg="mod">
          <ac:chgData name="Barabucci, Claudia" userId="S::claudia.barabucci_gopacom.eu#ext#@efsa815.onmicrosoft.com::8c66b775-c6b3-42de-a97f-5d050fa0c3a8" providerId="AD" clId="Web-{88DFD3DB-39C3-4B68-9590-16B1325722C5}" dt="2025-04-02T13:03:11.858" v="6" actId="14100"/>
          <ac:spMkLst>
            <pc:docMk/>
            <pc:sldMk cId="3510029240" sldId="263"/>
            <ac:spMk id="3" creationId="{F5C59373-2F41-263E-B1FC-617DF19C4EA0}"/>
          </ac:spMkLst>
        </pc:spChg>
      </pc:sldChg>
      <pc:sldChg chg="modSp">
        <pc:chgData name="Barabucci, Claudia" userId="S::claudia.barabucci_gopacom.eu#ext#@efsa815.onmicrosoft.com::8c66b775-c6b3-42de-a97f-5d050fa0c3a8" providerId="AD" clId="Web-{88DFD3DB-39C3-4B68-9590-16B1325722C5}" dt="2025-04-02T13:02:40.872" v="3" actId="14100"/>
        <pc:sldMkLst>
          <pc:docMk/>
          <pc:sldMk cId="279218111" sldId="266"/>
        </pc:sldMkLst>
        <pc:spChg chg="mod">
          <ac:chgData name="Barabucci, Claudia" userId="S::claudia.barabucci_gopacom.eu#ext#@efsa815.onmicrosoft.com::8c66b775-c6b3-42de-a97f-5d050fa0c3a8" providerId="AD" clId="Web-{88DFD3DB-39C3-4B68-9590-16B1325722C5}" dt="2025-04-02T13:02:40.872" v="3" actId="14100"/>
          <ac:spMkLst>
            <pc:docMk/>
            <pc:sldMk cId="279218111" sldId="266"/>
            <ac:spMk id="3" creationId="{4CB3246D-A5B0-0B18-942E-5C215E050A94}"/>
          </ac:spMkLst>
        </pc:spChg>
      </pc:sldChg>
      <pc:sldChg chg="modSp">
        <pc:chgData name="Barabucci, Claudia" userId="S::claudia.barabucci_gopacom.eu#ext#@efsa815.onmicrosoft.com::8c66b775-c6b3-42de-a97f-5d050fa0c3a8" providerId="AD" clId="Web-{88DFD3DB-39C3-4B68-9590-16B1325722C5}" dt="2025-04-02T13:03:34.609" v="9" actId="1076"/>
        <pc:sldMkLst>
          <pc:docMk/>
          <pc:sldMk cId="2804325858" sldId="270"/>
        </pc:sldMkLst>
        <pc:spChg chg="mod">
          <ac:chgData name="Barabucci, Claudia" userId="S::claudia.barabucci_gopacom.eu#ext#@efsa815.onmicrosoft.com::8c66b775-c6b3-42de-a97f-5d050fa0c3a8" providerId="AD" clId="Web-{88DFD3DB-39C3-4B68-9590-16B1325722C5}" dt="2025-04-02T13:03:21.358" v="7" actId="14100"/>
          <ac:spMkLst>
            <pc:docMk/>
            <pc:sldMk cId="2804325858" sldId="270"/>
            <ac:spMk id="6" creationId="{60D01F06-CD1F-7ED6-6AA3-404C75630542}"/>
          </ac:spMkLst>
        </pc:spChg>
        <pc:spChg chg="mod">
          <ac:chgData name="Barabucci, Claudia" userId="S::claudia.barabucci_gopacom.eu#ext#@efsa815.onmicrosoft.com::8c66b775-c6b3-42de-a97f-5d050fa0c3a8" providerId="AD" clId="Web-{88DFD3DB-39C3-4B68-9590-16B1325722C5}" dt="2025-04-02T13:03:34.609" v="9" actId="1076"/>
          <ac:spMkLst>
            <pc:docMk/>
            <pc:sldMk cId="2804325858" sldId="270"/>
            <ac:spMk id="21" creationId="{5A4B28EB-0ED9-6E99-1EBC-06EFF7924EB4}"/>
          </ac:spMkLst>
        </pc:spChg>
      </pc:sldChg>
      <pc:sldChg chg="modSp">
        <pc:chgData name="Barabucci, Claudia" userId="S::claudia.barabucci_gopacom.eu#ext#@efsa815.onmicrosoft.com::8c66b775-c6b3-42de-a97f-5d050fa0c3a8" providerId="AD" clId="Web-{88DFD3DB-39C3-4B68-9590-16B1325722C5}" dt="2025-04-02T13:03:50.781" v="11" actId="1076"/>
        <pc:sldMkLst>
          <pc:docMk/>
          <pc:sldMk cId="3135640653" sldId="271"/>
        </pc:sldMkLst>
        <pc:spChg chg="mod">
          <ac:chgData name="Barabucci, Claudia" userId="S::claudia.barabucci_gopacom.eu#ext#@efsa815.onmicrosoft.com::8c66b775-c6b3-42de-a97f-5d050fa0c3a8" providerId="AD" clId="Web-{88DFD3DB-39C3-4B68-9590-16B1325722C5}" dt="2025-04-02T13:03:50.781" v="11" actId="1076"/>
          <ac:spMkLst>
            <pc:docMk/>
            <pc:sldMk cId="3135640653" sldId="271"/>
            <ac:spMk id="23" creationId="{E963B820-6CD9-6364-B7C2-7C8D6A864501}"/>
          </ac:spMkLst>
        </pc:spChg>
      </pc:sldChg>
      <pc:sldChg chg="modSp add">
        <pc:chgData name="Barabucci, Claudia" userId="S::claudia.barabucci_gopacom.eu#ext#@efsa815.onmicrosoft.com::8c66b775-c6b3-42de-a97f-5d050fa0c3a8" providerId="AD" clId="Web-{88DFD3DB-39C3-4B68-9590-16B1325722C5}" dt="2025-04-02T13:02:28.934" v="2" actId="1076"/>
        <pc:sldMkLst>
          <pc:docMk/>
          <pc:sldMk cId="410627799" sldId="272"/>
        </pc:sldMkLst>
        <pc:spChg chg="mod">
          <ac:chgData name="Barabucci, Claudia" userId="S::claudia.barabucci_gopacom.eu#ext#@efsa815.onmicrosoft.com::8c66b775-c6b3-42de-a97f-5d050fa0c3a8" providerId="AD" clId="Web-{88DFD3DB-39C3-4B68-9590-16B1325722C5}" dt="2025-04-02T13:02:28.934" v="2" actId="1076"/>
          <ac:spMkLst>
            <pc:docMk/>
            <pc:sldMk cId="410627799" sldId="272"/>
            <ac:spMk id="22" creationId="{B901BEF6-EE6E-0EFA-D44A-5514E3934812}"/>
          </ac:spMkLst>
        </pc:spChg>
      </pc:sldChg>
    </pc:docChg>
  </pc:docChgLst>
  <pc:docChgLst>
    <pc:chgData name="Barabucci, Claudia" userId="S::claudia.barabucci_gopacom.eu#ext#@efsa815.onmicrosoft.com::8c66b775-c6b3-42de-a97f-5d050fa0c3a8" providerId="AD" clId="Web-{A727D295-5F16-4CFE-9BA8-B84A41DAB993}"/>
    <pc:docChg chg="addSld delSld sldOrd">
      <pc:chgData name="Barabucci, Claudia" userId="S::claudia.barabucci_gopacom.eu#ext#@efsa815.onmicrosoft.com::8c66b775-c6b3-42de-a97f-5d050fa0c3a8" providerId="AD" clId="Web-{A727D295-5F16-4CFE-9BA8-B84A41DAB993}" dt="2025-04-02T12:52:47.773" v="16"/>
      <pc:docMkLst>
        <pc:docMk/>
      </pc:docMkLst>
      <pc:sldChg chg="ord">
        <pc:chgData name="Barabucci, Claudia" userId="S::claudia.barabucci_gopacom.eu#ext#@efsa815.onmicrosoft.com::8c66b775-c6b3-42de-a97f-5d050fa0c3a8" providerId="AD" clId="Web-{A727D295-5F16-4CFE-9BA8-B84A41DAB993}" dt="2025-04-02T12:51:16.972" v="10"/>
        <pc:sldMkLst>
          <pc:docMk/>
          <pc:sldMk cId="2293935002" sldId="256"/>
        </pc:sldMkLst>
      </pc:sldChg>
      <pc:sldChg chg="add del">
        <pc:chgData name="Barabucci, Claudia" userId="S::claudia.barabucci_gopacom.eu#ext#@efsa815.onmicrosoft.com::8c66b775-c6b3-42de-a97f-5d050fa0c3a8" providerId="AD" clId="Web-{A727D295-5F16-4CFE-9BA8-B84A41DAB993}" dt="2025-04-02T12:48:31.514" v="3"/>
        <pc:sldMkLst>
          <pc:docMk/>
          <pc:sldMk cId="3063232056" sldId="259"/>
        </pc:sldMkLst>
      </pc:sldChg>
      <pc:sldChg chg="ord">
        <pc:chgData name="Barabucci, Claudia" userId="S::claudia.barabucci_gopacom.eu#ext#@efsa815.onmicrosoft.com::8c66b775-c6b3-42de-a97f-5d050fa0c3a8" providerId="AD" clId="Web-{A727D295-5F16-4CFE-9BA8-B84A41DAB993}" dt="2025-04-02T12:52:47.773" v="15"/>
        <pc:sldMkLst>
          <pc:docMk/>
          <pc:sldMk cId="1655162548" sldId="261"/>
        </pc:sldMkLst>
      </pc:sldChg>
      <pc:sldChg chg="del">
        <pc:chgData name="Barabucci, Claudia" userId="S::claudia.barabucci_gopacom.eu#ext#@efsa815.onmicrosoft.com::8c66b775-c6b3-42de-a97f-5d050fa0c3a8" providerId="AD" clId="Web-{A727D295-5F16-4CFE-9BA8-B84A41DAB993}" dt="2025-04-02T12:48:33.373" v="4"/>
        <pc:sldMkLst>
          <pc:docMk/>
          <pc:sldMk cId="1027150347" sldId="262"/>
        </pc:sldMkLst>
      </pc:sldChg>
      <pc:sldChg chg="ord">
        <pc:chgData name="Barabucci, Claudia" userId="S::claudia.barabucci_gopacom.eu#ext#@efsa815.onmicrosoft.com::8c66b775-c6b3-42de-a97f-5d050fa0c3a8" providerId="AD" clId="Web-{A727D295-5F16-4CFE-9BA8-B84A41DAB993}" dt="2025-04-02T12:48:48.608" v="7"/>
        <pc:sldMkLst>
          <pc:docMk/>
          <pc:sldMk cId="3510029240" sldId="263"/>
        </pc:sldMkLst>
      </pc:sldChg>
      <pc:sldChg chg="add del ord">
        <pc:chgData name="Barabucci, Claudia" userId="S::claudia.barabucci_gopacom.eu#ext#@efsa815.onmicrosoft.com::8c66b775-c6b3-42de-a97f-5d050fa0c3a8" providerId="AD" clId="Web-{A727D295-5F16-4CFE-9BA8-B84A41DAB993}" dt="2025-04-02T12:52:47.773" v="16"/>
        <pc:sldMkLst>
          <pc:docMk/>
          <pc:sldMk cId="169055482" sldId="265"/>
        </pc:sldMkLst>
      </pc:sldChg>
      <pc:sldChg chg="ord">
        <pc:chgData name="Barabucci, Claudia" userId="S::claudia.barabucci_gopacom.eu#ext#@efsa815.onmicrosoft.com::8c66b775-c6b3-42de-a97f-5d050fa0c3a8" providerId="AD" clId="Web-{A727D295-5F16-4CFE-9BA8-B84A41DAB993}" dt="2025-04-02T12:51:19.410" v="11"/>
        <pc:sldMkLst>
          <pc:docMk/>
          <pc:sldMk cId="279218111" sldId="266"/>
        </pc:sldMkLst>
      </pc:sldChg>
      <pc:sldChg chg="del">
        <pc:chgData name="Barabucci, Claudia" userId="S::claudia.barabucci_gopacom.eu#ext#@efsa815.onmicrosoft.com::8c66b775-c6b3-42de-a97f-5d050fa0c3a8" providerId="AD" clId="Web-{A727D295-5F16-4CFE-9BA8-B84A41DAB993}" dt="2025-04-02T12:48:35.639" v="5"/>
        <pc:sldMkLst>
          <pc:docMk/>
          <pc:sldMk cId="2967557882" sldId="268"/>
        </pc:sldMkLst>
      </pc:sldChg>
      <pc:sldChg chg="del">
        <pc:chgData name="Barabucci, Claudia" userId="S::claudia.barabucci_gopacom.eu#ext#@efsa815.onmicrosoft.com::8c66b775-c6b3-42de-a97f-5d050fa0c3a8" providerId="AD" clId="Web-{A727D295-5F16-4CFE-9BA8-B84A41DAB993}" dt="2025-04-02T12:48:36.857" v="6"/>
        <pc:sldMkLst>
          <pc:docMk/>
          <pc:sldMk cId="2836980254" sldId="269"/>
        </pc:sldMkLst>
      </pc:sldChg>
      <pc:sldChg chg="ord">
        <pc:chgData name="Barabucci, Claudia" userId="S::claudia.barabucci_gopacom.eu#ext#@efsa815.onmicrosoft.com::8c66b775-c6b3-42de-a97f-5d050fa0c3a8" providerId="AD" clId="Web-{A727D295-5F16-4CFE-9BA8-B84A41DAB993}" dt="2025-04-02T12:48:59.686" v="8"/>
        <pc:sldMkLst>
          <pc:docMk/>
          <pc:sldMk cId="2804325858" sldId="270"/>
        </pc:sldMkLst>
      </pc:sldChg>
      <pc:sldChg chg="add">
        <pc:chgData name="Barabucci, Claudia" userId="S::claudia.barabucci_gopacom.eu#ext#@efsa815.onmicrosoft.com::8c66b775-c6b3-42de-a97f-5d050fa0c3a8" providerId="AD" clId="Web-{A727D295-5F16-4CFE-9BA8-B84A41DAB993}" dt="2025-04-02T12:51:11.800" v="9"/>
        <pc:sldMkLst>
          <pc:docMk/>
          <pc:sldMk cId="3135640653" sldId="271"/>
        </pc:sldMkLst>
      </pc:sldChg>
    </pc:docChg>
  </pc:docChgLst>
  <pc:docChgLst>
    <pc:chgData name="Barabucci, Claudia" userId="S::claudia.barabucci_gopacom.eu#ext#@efsa815.onmicrosoft.com::8c66b775-c6b3-42de-a97f-5d050fa0c3a8" providerId="AD" clId="Web-{01084131-4A6A-4671-9150-BBFEABE0C84A}"/>
    <pc:docChg chg="modSld">
      <pc:chgData name="Barabucci, Claudia" userId="S::claudia.barabucci_gopacom.eu#ext#@efsa815.onmicrosoft.com::8c66b775-c6b3-42de-a97f-5d050fa0c3a8" providerId="AD" clId="Web-{01084131-4A6A-4671-9150-BBFEABE0C84A}" dt="2025-04-02T13:24:15.746" v="23" actId="1076"/>
      <pc:docMkLst>
        <pc:docMk/>
      </pc:docMkLst>
      <pc:sldChg chg="modSp">
        <pc:chgData name="Barabucci, Claudia" userId="S::claudia.barabucci_gopacom.eu#ext#@efsa815.onmicrosoft.com::8c66b775-c6b3-42de-a97f-5d050fa0c3a8" providerId="AD" clId="Web-{01084131-4A6A-4671-9150-BBFEABE0C84A}" dt="2025-04-02T13:24:15.746" v="23" actId="1076"/>
        <pc:sldMkLst>
          <pc:docMk/>
          <pc:sldMk cId="1027150347" sldId="262"/>
        </pc:sldMkLst>
        <pc:spChg chg="mod">
          <ac:chgData name="Barabucci, Claudia" userId="S::claudia.barabucci_gopacom.eu#ext#@efsa815.onmicrosoft.com::8c66b775-c6b3-42de-a97f-5d050fa0c3a8" providerId="AD" clId="Web-{01084131-4A6A-4671-9150-BBFEABE0C84A}" dt="2025-04-02T13:24:15.746" v="23" actId="1076"/>
          <ac:spMkLst>
            <pc:docMk/>
            <pc:sldMk cId="1027150347" sldId="262"/>
            <ac:spMk id="21" creationId="{09E655EC-9410-5D18-CB31-090292F65B92}"/>
          </ac:spMkLst>
        </pc:spChg>
      </pc:sldChg>
      <pc:sldChg chg="modSp">
        <pc:chgData name="Barabucci, Claudia" userId="S::claudia.barabucci_gopacom.eu#ext#@efsa815.onmicrosoft.com::8c66b775-c6b3-42de-a97f-5d050fa0c3a8" providerId="AD" clId="Web-{01084131-4A6A-4671-9150-BBFEABE0C84A}" dt="2025-04-02T13:23:57.245" v="21" actId="14100"/>
        <pc:sldMkLst>
          <pc:docMk/>
          <pc:sldMk cId="169055482" sldId="265"/>
        </pc:sldMkLst>
        <pc:spChg chg="mod">
          <ac:chgData name="Barabucci, Claudia" userId="S::claudia.barabucci_gopacom.eu#ext#@efsa815.onmicrosoft.com::8c66b775-c6b3-42de-a97f-5d050fa0c3a8" providerId="AD" clId="Web-{01084131-4A6A-4671-9150-BBFEABE0C84A}" dt="2025-04-02T13:23:57.245" v="21" actId="14100"/>
          <ac:spMkLst>
            <pc:docMk/>
            <pc:sldMk cId="169055482" sldId="265"/>
            <ac:spMk id="16" creationId="{F69A9927-3E88-4777-C015-C51665829D8A}"/>
          </ac:spMkLst>
        </pc:spChg>
        <pc:spChg chg="mod">
          <ac:chgData name="Barabucci, Claudia" userId="S::claudia.barabucci_gopacom.eu#ext#@efsa815.onmicrosoft.com::8c66b775-c6b3-42de-a97f-5d050fa0c3a8" providerId="AD" clId="Web-{01084131-4A6A-4671-9150-BBFEABE0C84A}" dt="2025-04-02T13:23:54.276" v="20" actId="20577"/>
          <ac:spMkLst>
            <pc:docMk/>
            <pc:sldMk cId="169055482" sldId="265"/>
            <ac:spMk id="21" creationId="{13943518-CE59-EFAC-9567-2C86AD52C276}"/>
          </ac:spMkLst>
        </pc:spChg>
      </pc:sldChg>
      <pc:sldChg chg="modSp">
        <pc:chgData name="Barabucci, Claudia" userId="S::claudia.barabucci_gopacom.eu#ext#@efsa815.onmicrosoft.com::8c66b775-c6b3-42de-a97f-5d050fa0c3a8" providerId="AD" clId="Web-{01084131-4A6A-4671-9150-BBFEABE0C84A}" dt="2025-04-02T13:23:28.400" v="17" actId="1076"/>
        <pc:sldMkLst>
          <pc:docMk/>
          <pc:sldMk cId="2804325858" sldId="270"/>
        </pc:sldMkLst>
        <pc:spChg chg="mod">
          <ac:chgData name="Barabucci, Claudia" userId="S::claudia.barabucci_gopacom.eu#ext#@efsa815.onmicrosoft.com::8c66b775-c6b3-42de-a97f-5d050fa0c3a8" providerId="AD" clId="Web-{01084131-4A6A-4671-9150-BBFEABE0C84A}" dt="2025-04-02T13:23:28.400" v="17" actId="1076"/>
          <ac:spMkLst>
            <pc:docMk/>
            <pc:sldMk cId="2804325858" sldId="270"/>
            <ac:spMk id="21" creationId="{5A4B28EB-0ED9-6E99-1EBC-06EFF7924EB4}"/>
          </ac:spMkLst>
        </pc:spChg>
      </pc:sldChg>
      <pc:sldChg chg="addSp delSp modSp">
        <pc:chgData name="Barabucci, Claudia" userId="S::claudia.barabucci_gopacom.eu#ext#@efsa815.onmicrosoft.com::8c66b775-c6b3-42de-a97f-5d050fa0c3a8" providerId="AD" clId="Web-{01084131-4A6A-4671-9150-BBFEABE0C84A}" dt="2025-04-02T13:24:05.433" v="22" actId="1076"/>
        <pc:sldMkLst>
          <pc:docMk/>
          <pc:sldMk cId="3135640653" sldId="271"/>
        </pc:sldMkLst>
        <pc:spChg chg="mod">
          <ac:chgData name="Barabucci, Claudia" userId="S::claudia.barabucci_gopacom.eu#ext#@efsa815.onmicrosoft.com::8c66b775-c6b3-42de-a97f-5d050fa0c3a8" providerId="AD" clId="Web-{01084131-4A6A-4671-9150-BBFEABE0C84A}" dt="2025-04-02T13:24:05.433" v="22" actId="1076"/>
          <ac:spMkLst>
            <pc:docMk/>
            <pc:sldMk cId="3135640653" sldId="271"/>
            <ac:spMk id="23" creationId="{E963B820-6CD9-6364-B7C2-7C8D6A864501}"/>
          </ac:spMkLst>
        </pc:spChg>
        <pc:spChg chg="add del mod">
          <ac:chgData name="Barabucci, Claudia" userId="S::claudia.barabucci_gopacom.eu#ext#@efsa815.onmicrosoft.com::8c66b775-c6b3-42de-a97f-5d050fa0c3a8" providerId="AD" clId="Web-{01084131-4A6A-4671-9150-BBFEABE0C84A}" dt="2025-04-02T13:23:43.994" v="18" actId="14100"/>
          <ac:spMkLst>
            <pc:docMk/>
            <pc:sldMk cId="3135640653" sldId="271"/>
            <ac:spMk id="24" creationId="{694005CB-4BBC-2F84-A890-0A6F335CBF7C}"/>
          </ac:spMkLst>
        </pc:spChg>
        <pc:spChg chg="add del mod">
          <ac:chgData name="Barabucci, Claudia" userId="S::claudia.barabucci_gopacom.eu#ext#@efsa815.onmicrosoft.com::8c66b775-c6b3-42de-a97f-5d050fa0c3a8" providerId="AD" clId="Web-{01084131-4A6A-4671-9150-BBFEABE0C84A}" dt="2025-04-02T13:23:06.946" v="15"/>
          <ac:spMkLst>
            <pc:docMk/>
            <pc:sldMk cId="3135640653" sldId="271"/>
            <ac:spMk id="25" creationId="{994D1B61-96AE-C0E3-A88B-E8B191AE7F32}"/>
          </ac:spMkLst>
        </pc:spChg>
      </pc:sldChg>
    </pc:docChg>
  </pc:docChgLst>
  <pc:docChgLst>
    <pc:chgData name="Barabucci, Claudia" userId="S::claudia.barabucci_gopacom.eu#ext#@efsa815.onmicrosoft.com::8c66b775-c6b3-42de-a97f-5d050fa0c3a8" providerId="AD" clId="Web-{193B774A-ADD4-4993-B680-F5368546CF36}"/>
    <pc:docChg chg="addSld delSld">
      <pc:chgData name="Barabucci, Claudia" userId="S::claudia.barabucci_gopacom.eu#ext#@efsa815.onmicrosoft.com::8c66b775-c6b3-42de-a97f-5d050fa0c3a8" providerId="AD" clId="Web-{193B774A-ADD4-4993-B680-F5368546CF36}" dt="2025-04-10T15:37:05.368" v="1"/>
      <pc:docMkLst>
        <pc:docMk/>
      </pc:docMkLst>
      <pc:sldChg chg="del">
        <pc:chgData name="Barabucci, Claudia" userId="S::claudia.barabucci_gopacom.eu#ext#@efsa815.onmicrosoft.com::8c66b775-c6b3-42de-a97f-5d050fa0c3a8" providerId="AD" clId="Web-{193B774A-ADD4-4993-B680-F5368546CF36}" dt="2025-04-10T15:37:05.368" v="1"/>
        <pc:sldMkLst>
          <pc:docMk/>
          <pc:sldMk cId="410627799" sldId="272"/>
        </pc:sldMkLst>
      </pc:sldChg>
      <pc:sldChg chg="add">
        <pc:chgData name="Barabucci, Claudia" userId="S::claudia.barabucci_gopacom.eu#ext#@efsa815.onmicrosoft.com::8c66b775-c6b3-42de-a97f-5d050fa0c3a8" providerId="AD" clId="Web-{193B774A-ADD4-4993-B680-F5368546CF36}" dt="2025-04-10T15:37:01.430" v="0"/>
        <pc:sldMkLst>
          <pc:docMk/>
          <pc:sldMk cId="3320247469" sldId="27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0517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990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4395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0438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6758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2681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557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5869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6468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1939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3785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0629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F2B4DAB-CD3A-5603-7654-0F1E42B64F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FD9B1F4-345E-C446-A9EB-43363E7C78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4430"/>
            <a:ext cx="13721936" cy="215993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D824AB1-3F46-6D1B-4696-84AD26C65DD2}"/>
              </a:ext>
            </a:extLst>
          </p:cNvPr>
          <p:cNvSpPr/>
          <p:nvPr/>
        </p:nvSpPr>
        <p:spPr>
          <a:xfrm>
            <a:off x="222724" y="308045"/>
            <a:ext cx="4965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11390DA-6D21-1015-54B2-0F116B959AA6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9B5750B-06F1-B900-B042-21CAE3B10E8E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Budget friendly?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4893BB-8966-B90E-3117-809234E76A05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D791656-1A46-5ADC-1F6A-D9863418EE4A}"/>
              </a:ext>
            </a:extLst>
          </p:cNvPr>
          <p:cNvGrpSpPr/>
          <p:nvPr/>
        </p:nvGrpSpPr>
        <p:grpSpPr>
          <a:xfrm>
            <a:off x="4691923" y="12390120"/>
            <a:ext cx="8739267" cy="2353460"/>
            <a:chOff x="4691923" y="12391598"/>
            <a:chExt cx="8739267" cy="235346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60E1A1F-E9C8-9C92-559B-852843BE58CE}"/>
                </a:ext>
              </a:extLst>
            </p:cNvPr>
            <p:cNvSpPr/>
            <p:nvPr/>
          </p:nvSpPr>
          <p:spPr>
            <a:xfrm flipV="1">
              <a:off x="9580225" y="12391598"/>
              <a:ext cx="3850965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C553892-47C6-AE35-0A86-797CBB7355C7}"/>
                </a:ext>
              </a:extLst>
            </p:cNvPr>
            <p:cNvSpPr/>
            <p:nvPr/>
          </p:nvSpPr>
          <p:spPr>
            <a:xfrm>
              <a:off x="8157824" y="13186082"/>
              <a:ext cx="5273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5EA8701-1549-CF51-7EA8-8603B45C16E7}"/>
                </a:ext>
              </a:extLst>
            </p:cNvPr>
            <p:cNvSpPr txBox="1"/>
            <p:nvPr/>
          </p:nvSpPr>
          <p:spPr>
            <a:xfrm>
              <a:off x="6291075" y="12494200"/>
              <a:ext cx="69420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>
                  <a:latin typeface="Roboto" pitchFamily="2" charset="0"/>
                </a:rPr>
                <a:t>Safe to eat?</a:t>
              </a:r>
              <a:endParaRPr lang="en-GB" sz="4800" dirty="0">
                <a:latin typeface="Roboto" pitchFamily="2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219D95-F5F1-68F9-D7E7-D49B2196568C}"/>
                </a:ext>
              </a:extLst>
            </p:cNvPr>
            <p:cNvSpPr txBox="1"/>
            <p:nvPr/>
          </p:nvSpPr>
          <p:spPr>
            <a:xfrm>
              <a:off x="4691923" y="13312867"/>
              <a:ext cx="8541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200" b="1" dirty="0">
                  <a:latin typeface="Roboto" pitchFamily="2" charset="0"/>
                </a:rPr>
                <a:t>Our priority</a:t>
              </a:r>
              <a:endParaRPr lang="en-GB" sz="7200" dirty="0">
                <a:latin typeface="Roboto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F6DE0-49A0-00E6-8D7A-41FEBC49C19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5482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2B30ACE-97ED-1134-F341-C27463AE28E0}"/>
              </a:ext>
            </a:extLst>
          </p:cNvPr>
          <p:cNvSpPr/>
          <p:nvPr/>
        </p:nvSpPr>
        <p:spPr>
          <a:xfrm>
            <a:off x="222724" y="308045"/>
            <a:ext cx="4965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3CACCF-C7E8-B225-6F44-167791177E47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BF7533-12B9-54A1-57BC-4163B07FA54F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Rich in omega 3?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F62A6F-B21E-EE8A-B734-ECF2A24C06EF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347CEC8-D3E6-AF78-500B-DF93A7453AEE}"/>
              </a:ext>
            </a:extLst>
          </p:cNvPr>
          <p:cNvGrpSpPr/>
          <p:nvPr/>
        </p:nvGrpSpPr>
        <p:grpSpPr>
          <a:xfrm>
            <a:off x="4691923" y="12390120"/>
            <a:ext cx="8739267" cy="2353461"/>
            <a:chOff x="4691923" y="8949123"/>
            <a:chExt cx="8739267" cy="235346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F426417-986C-2CF9-E4A9-741AE110AC82}"/>
                </a:ext>
              </a:extLst>
            </p:cNvPr>
            <p:cNvSpPr/>
            <p:nvPr/>
          </p:nvSpPr>
          <p:spPr>
            <a:xfrm flipV="1">
              <a:off x="6489117" y="8949123"/>
              <a:ext cx="6942073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2A50345-47F1-B325-0639-2DA5BA47D961}"/>
                </a:ext>
              </a:extLst>
            </p:cNvPr>
            <p:cNvSpPr/>
            <p:nvPr/>
          </p:nvSpPr>
          <p:spPr>
            <a:xfrm>
              <a:off x="8157824" y="9743608"/>
              <a:ext cx="5273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AE483C0-9FE0-7CD2-661A-C80706477E48}"/>
                </a:ext>
              </a:extLst>
            </p:cNvPr>
            <p:cNvSpPr txBox="1"/>
            <p:nvPr/>
          </p:nvSpPr>
          <p:spPr>
            <a:xfrm>
              <a:off x="6291075" y="9051726"/>
              <a:ext cx="69420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>
                  <a:latin typeface="Roboto" pitchFamily="2" charset="0"/>
                </a:rPr>
                <a:t>Evidence-based claims?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63342D1-F061-B9F4-1292-02CF868DDB7A}"/>
                </a:ext>
              </a:extLst>
            </p:cNvPr>
            <p:cNvSpPr txBox="1"/>
            <p:nvPr/>
          </p:nvSpPr>
          <p:spPr>
            <a:xfrm>
              <a:off x="4691923" y="9870393"/>
              <a:ext cx="8541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200" b="1" dirty="0">
                  <a:latin typeface="Roboto" pitchFamily="2" charset="0"/>
                </a:rPr>
                <a:t>Our priority</a:t>
              </a:r>
              <a:endParaRPr lang="en-GB" sz="7200" dirty="0">
                <a:latin typeface="Roboto" pitchFamily="2" charset="0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1BE6A685-F78B-E348-C32C-98E450A565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4430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162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90D1323-3247-DDAB-DA7E-098218AA95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3870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1431395-74BA-7EAE-9D68-6657B3EB1FD2}"/>
              </a:ext>
            </a:extLst>
          </p:cNvPr>
          <p:cNvSpPr/>
          <p:nvPr/>
        </p:nvSpPr>
        <p:spPr>
          <a:xfrm>
            <a:off x="222724" y="308045"/>
            <a:ext cx="698615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4542F63-0C04-613D-DBC5-3DB1DAA3F7A4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EDD499-B771-A31F-3A68-AC6C63488D64}"/>
              </a:ext>
            </a:extLst>
          </p:cNvPr>
          <p:cNvSpPr txBox="1"/>
          <p:nvPr/>
        </p:nvSpPr>
        <p:spPr>
          <a:xfrm>
            <a:off x="381379" y="435798"/>
            <a:ext cx="6827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Budget-friendly options?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86B1A9-7019-563D-6F90-AEE4502EE2ED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764FCD8-4EC2-646A-C577-127C462BE37C}"/>
              </a:ext>
            </a:extLst>
          </p:cNvPr>
          <p:cNvGrpSpPr/>
          <p:nvPr/>
        </p:nvGrpSpPr>
        <p:grpSpPr>
          <a:xfrm>
            <a:off x="4691923" y="12390120"/>
            <a:ext cx="8739267" cy="2353461"/>
            <a:chOff x="4691923" y="8949123"/>
            <a:chExt cx="8739267" cy="235346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C0BDCCD-38D1-2A82-AD34-65B725BFC91C}"/>
                </a:ext>
              </a:extLst>
            </p:cNvPr>
            <p:cNvSpPr/>
            <p:nvPr/>
          </p:nvSpPr>
          <p:spPr>
            <a:xfrm flipV="1">
              <a:off x="4889965" y="8949123"/>
              <a:ext cx="8541225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C8DAD38-3EE2-3554-4808-8940E89D2C84}"/>
                </a:ext>
              </a:extLst>
            </p:cNvPr>
            <p:cNvSpPr/>
            <p:nvPr/>
          </p:nvSpPr>
          <p:spPr>
            <a:xfrm>
              <a:off x="8157824" y="9743608"/>
              <a:ext cx="5273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F78FAC7-F591-89A7-3EE8-A5F73F2DD79D}"/>
                </a:ext>
              </a:extLst>
            </p:cNvPr>
            <p:cNvSpPr txBox="1"/>
            <p:nvPr/>
          </p:nvSpPr>
          <p:spPr>
            <a:xfrm>
              <a:off x="4691923" y="9051726"/>
              <a:ext cx="85412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>
                  <a:latin typeface="Roboto" pitchFamily="2" charset="0"/>
                </a:rPr>
                <a:t>Science-based dietary advice?</a:t>
              </a:r>
            </a:p>
            <a:p>
              <a:pPr algn="r"/>
              <a:endParaRPr lang="en-GB" sz="4800" i="1" dirty="0">
                <a:latin typeface="Roboto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D256728-C786-7655-E7F8-864C8489AF15}"/>
                </a:ext>
              </a:extLst>
            </p:cNvPr>
            <p:cNvSpPr txBox="1"/>
            <p:nvPr/>
          </p:nvSpPr>
          <p:spPr>
            <a:xfrm>
              <a:off x="4691923" y="9870393"/>
              <a:ext cx="8541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200" b="1" dirty="0">
                  <a:latin typeface="Roboto" pitchFamily="2" charset="0"/>
                </a:rPr>
                <a:t>Our priority</a:t>
              </a:r>
              <a:endParaRPr lang="en-GB" sz="7200" dirty="0">
                <a:latin typeface="Roboto" pitchFamily="2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1F7A65B3-DD06-7AED-4F0A-B1FD44B587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4430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761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64AECFE-7A73-A433-76DB-8A654EBB84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CB3246D-A5B0-0B18-942E-5C215E050A94}"/>
              </a:ext>
            </a:extLst>
          </p:cNvPr>
          <p:cNvSpPr/>
          <p:nvPr/>
        </p:nvSpPr>
        <p:spPr>
          <a:xfrm>
            <a:off x="222724" y="308045"/>
            <a:ext cx="772249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B6A2E6-EA3C-6B52-FE81-BFCBFA78B7EE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1C133C-7503-5C82-EDF1-AB2EC5467063}"/>
              </a:ext>
            </a:extLst>
          </p:cNvPr>
          <p:cNvSpPr txBox="1"/>
          <p:nvPr/>
        </p:nvSpPr>
        <p:spPr>
          <a:xfrm>
            <a:off x="381379" y="435798"/>
            <a:ext cx="8656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Seasonal and sustainable?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F6472E-176A-1703-DEF3-483C88469B79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37214BE-DFBB-3BC6-F389-8B3DBA074B39}"/>
              </a:ext>
            </a:extLst>
          </p:cNvPr>
          <p:cNvGrpSpPr/>
          <p:nvPr/>
        </p:nvGrpSpPr>
        <p:grpSpPr>
          <a:xfrm>
            <a:off x="4133088" y="12390120"/>
            <a:ext cx="9295414" cy="2353461"/>
            <a:chOff x="4135777" y="8949123"/>
            <a:chExt cx="9295414" cy="235346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469D244-55A4-EC15-6AC4-B9AEC32C720F}"/>
                </a:ext>
              </a:extLst>
            </p:cNvPr>
            <p:cNvSpPr/>
            <p:nvPr/>
          </p:nvSpPr>
          <p:spPr>
            <a:xfrm flipV="1">
              <a:off x="6507127" y="8949123"/>
              <a:ext cx="6924064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99EF4EB-99DF-9A2A-B8C8-0A653BE062C1}"/>
                </a:ext>
              </a:extLst>
            </p:cNvPr>
            <p:cNvSpPr/>
            <p:nvPr/>
          </p:nvSpPr>
          <p:spPr>
            <a:xfrm>
              <a:off x="8157824" y="9743608"/>
              <a:ext cx="5273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C21C468-9B68-6C2D-8419-0042C2C890F8}"/>
                </a:ext>
              </a:extLst>
            </p:cNvPr>
            <p:cNvSpPr txBox="1"/>
            <p:nvPr/>
          </p:nvSpPr>
          <p:spPr>
            <a:xfrm>
              <a:off x="4135777" y="9051726"/>
              <a:ext cx="909737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>
                  <a:latin typeface="Roboto" pitchFamily="2" charset="0"/>
                </a:rPr>
                <a:t>Safe food handling tips?</a:t>
              </a:r>
            </a:p>
            <a:p>
              <a:pPr algn="r"/>
              <a:endParaRPr lang="en-GB" sz="4800" i="1" dirty="0">
                <a:latin typeface="Roboto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803C42A-1B33-AB03-CC5C-D564CD99E608}"/>
                </a:ext>
              </a:extLst>
            </p:cNvPr>
            <p:cNvSpPr txBox="1"/>
            <p:nvPr/>
          </p:nvSpPr>
          <p:spPr>
            <a:xfrm>
              <a:off x="4691923" y="9870393"/>
              <a:ext cx="8541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200" b="1" dirty="0">
                  <a:latin typeface="Roboto" pitchFamily="2" charset="0"/>
                </a:rPr>
                <a:t>Our priority</a:t>
              </a:r>
              <a:endParaRPr lang="en-GB" sz="7200" dirty="0">
                <a:latin typeface="Roboto" pitchFamily="2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085810D6-3FD0-0374-0E63-B539DA7FED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4430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D73E52A-B7D2-DE60-166A-B5716373A5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196" y="4131"/>
            <a:ext cx="13701608" cy="1712163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3CCD5EC-E1BD-122C-4901-19E016856420}"/>
              </a:ext>
            </a:extLst>
          </p:cNvPr>
          <p:cNvSpPr/>
          <p:nvPr/>
        </p:nvSpPr>
        <p:spPr>
          <a:xfrm flipV="1">
            <a:off x="4889964" y="12390118"/>
            <a:ext cx="854122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9B69E80-C686-F09F-5B41-771802FCF00C}"/>
              </a:ext>
            </a:extLst>
          </p:cNvPr>
          <p:cNvSpPr/>
          <p:nvPr/>
        </p:nvSpPr>
        <p:spPr>
          <a:xfrm>
            <a:off x="8157823" y="13184605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B44B0F-5745-9195-AC36-733C7AC4D95A}"/>
              </a:ext>
            </a:extLst>
          </p:cNvPr>
          <p:cNvSpPr txBox="1"/>
          <p:nvPr/>
        </p:nvSpPr>
        <p:spPr>
          <a:xfrm>
            <a:off x="4157620" y="12492723"/>
            <a:ext cx="9075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Preventing foodborne disease?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15E1E0-E204-4696-3836-E9758AC98476}"/>
              </a:ext>
            </a:extLst>
          </p:cNvPr>
          <p:cNvSpPr txBox="1"/>
          <p:nvPr/>
        </p:nvSpPr>
        <p:spPr>
          <a:xfrm>
            <a:off x="4691922" y="13311390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F7BBD7-A88D-7A44-1FFF-31B568CB26A2}"/>
              </a:ext>
            </a:extLst>
          </p:cNvPr>
          <p:cNvSpPr/>
          <p:nvPr/>
        </p:nvSpPr>
        <p:spPr>
          <a:xfrm>
            <a:off x="-5436" y="14987016"/>
            <a:ext cx="13716000" cy="2157984"/>
          </a:xfrm>
          <a:prstGeom prst="rect">
            <a:avLst/>
          </a:prstGeom>
          <a:solidFill>
            <a:srgbClr val="2828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475719D4-4FB7-CB89-9708-A1F43897F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4986123"/>
            <a:ext cx="4110444" cy="21579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7B7EF97-C7A0-7C65-224E-246AB224968E}"/>
              </a:ext>
            </a:extLst>
          </p:cNvPr>
          <p:cNvSpPr txBox="1"/>
          <p:nvPr/>
        </p:nvSpPr>
        <p:spPr>
          <a:xfrm>
            <a:off x="537262" y="16167876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C4D5F35-824D-0226-8C97-483A4B892BE6}"/>
              </a:ext>
            </a:extLst>
          </p:cNvPr>
          <p:cNvSpPr/>
          <p:nvPr/>
        </p:nvSpPr>
        <p:spPr>
          <a:xfrm>
            <a:off x="222724" y="308045"/>
            <a:ext cx="483837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D94F4C6-95D3-F501-EE1D-57FBF5B550F8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B95B7F-4B89-07FE-2B29-2B506C329871}"/>
              </a:ext>
            </a:extLst>
          </p:cNvPr>
          <p:cNvSpPr txBox="1"/>
          <p:nvPr/>
        </p:nvSpPr>
        <p:spPr>
          <a:xfrm>
            <a:off x="381379" y="435798"/>
            <a:ext cx="8443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Culinary delight?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06175D-798D-1A04-19D4-32E638746971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247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EDF2672-797A-C284-BDBF-47E3539227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3297048-2C1F-1F30-066B-EF269B2D64B0}"/>
              </a:ext>
            </a:extLst>
          </p:cNvPr>
          <p:cNvSpPr/>
          <p:nvPr/>
        </p:nvSpPr>
        <p:spPr>
          <a:xfrm>
            <a:off x="222724" y="308045"/>
            <a:ext cx="4646988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588775-FEDC-E61F-7FD7-70047A777700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23623C-9FD9-1071-461C-4AB90D4C922D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Balanced meal?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1DE403-FB2E-3D03-1C38-E6E71745AB15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8942B17-3084-6C24-4D1B-127C0892B941}"/>
              </a:ext>
            </a:extLst>
          </p:cNvPr>
          <p:cNvGrpSpPr/>
          <p:nvPr/>
        </p:nvGrpSpPr>
        <p:grpSpPr>
          <a:xfrm>
            <a:off x="4691923" y="12390120"/>
            <a:ext cx="8739267" cy="2353461"/>
            <a:chOff x="4691923" y="8949123"/>
            <a:chExt cx="8739267" cy="235346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E2FA9D7-7031-D888-63C3-75C0BD20B095}"/>
                </a:ext>
              </a:extLst>
            </p:cNvPr>
            <p:cNvSpPr/>
            <p:nvPr/>
          </p:nvSpPr>
          <p:spPr>
            <a:xfrm flipV="1">
              <a:off x="6677247" y="8949123"/>
              <a:ext cx="6753943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EB94A65-B43C-3922-5E16-8EAE4586084B}"/>
                </a:ext>
              </a:extLst>
            </p:cNvPr>
            <p:cNvSpPr/>
            <p:nvPr/>
          </p:nvSpPr>
          <p:spPr>
            <a:xfrm>
              <a:off x="8157824" y="9743608"/>
              <a:ext cx="5273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9F89920-AD13-F0DF-2366-D78CFC94F63A}"/>
                </a:ext>
              </a:extLst>
            </p:cNvPr>
            <p:cNvSpPr txBox="1"/>
            <p:nvPr/>
          </p:nvSpPr>
          <p:spPr>
            <a:xfrm>
              <a:off x="6291075" y="9051726"/>
              <a:ext cx="69420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>
                  <a:latin typeface="Roboto" pitchFamily="2" charset="0"/>
                </a:rPr>
                <a:t>Tips to cut food waste?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A7C5641-31A6-5AE6-769D-90A675C7F054}"/>
                </a:ext>
              </a:extLst>
            </p:cNvPr>
            <p:cNvSpPr txBox="1"/>
            <p:nvPr/>
          </p:nvSpPr>
          <p:spPr>
            <a:xfrm>
              <a:off x="4691923" y="9870393"/>
              <a:ext cx="8541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200" b="1" dirty="0">
                  <a:latin typeface="Roboto" pitchFamily="2" charset="0"/>
                </a:rPr>
                <a:t>Our priority</a:t>
              </a:r>
              <a:endParaRPr lang="en-GB" sz="7200" dirty="0">
                <a:latin typeface="Roboto" pitchFamily="2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03DC4B6-CB00-06F8-C92C-A88C979873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4430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35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16DD1A-56DB-E052-45C5-F5FEB332F2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258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9BAE95-7A96-EC6E-F636-A280BA7180FE}"/>
              </a:ext>
            </a:extLst>
          </p:cNvPr>
          <p:cNvSpPr/>
          <p:nvPr/>
        </p:nvSpPr>
        <p:spPr>
          <a:xfrm>
            <a:off x="222724" y="308045"/>
            <a:ext cx="4965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591B88-DBE2-891A-FEA2-E219024F4668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D3E24A-E602-37C2-84D3-BDE8D369A515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Culinary delight?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DF4C71-1E79-D22D-1BFC-9D678D9A1370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1C3A75D-1C4C-1578-3B98-0080D5553447}"/>
              </a:ext>
            </a:extLst>
          </p:cNvPr>
          <p:cNvGrpSpPr/>
          <p:nvPr/>
        </p:nvGrpSpPr>
        <p:grpSpPr>
          <a:xfrm>
            <a:off x="4691923" y="12390120"/>
            <a:ext cx="8739267" cy="2353460"/>
            <a:chOff x="4691923" y="8949124"/>
            <a:chExt cx="8739267" cy="235346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B87B9B6-A152-50B7-9BD5-5A3AD4133E1A}"/>
                </a:ext>
              </a:extLst>
            </p:cNvPr>
            <p:cNvSpPr/>
            <p:nvPr/>
          </p:nvSpPr>
          <p:spPr>
            <a:xfrm flipV="1">
              <a:off x="9580225" y="8949124"/>
              <a:ext cx="3850965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E460765-84B9-A3E3-0378-F8B9BD8CA6F9}"/>
                </a:ext>
              </a:extLst>
            </p:cNvPr>
            <p:cNvSpPr/>
            <p:nvPr/>
          </p:nvSpPr>
          <p:spPr>
            <a:xfrm>
              <a:off x="8157824" y="9743608"/>
              <a:ext cx="5273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F6AA1C4-B52C-1730-26F3-3A237820CB84}"/>
                </a:ext>
              </a:extLst>
            </p:cNvPr>
            <p:cNvSpPr txBox="1"/>
            <p:nvPr/>
          </p:nvSpPr>
          <p:spPr>
            <a:xfrm>
              <a:off x="6291075" y="9051726"/>
              <a:ext cx="69420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>
                  <a:latin typeface="Roboto" pitchFamily="2" charset="0"/>
                </a:rPr>
                <a:t>Safe to eat?</a:t>
              </a:r>
              <a:endParaRPr lang="en-GB" sz="4800" dirty="0">
                <a:latin typeface="Roboto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63DD4D5-8D82-24AA-AF11-C25E082A4AD5}"/>
                </a:ext>
              </a:extLst>
            </p:cNvPr>
            <p:cNvSpPr txBox="1"/>
            <p:nvPr/>
          </p:nvSpPr>
          <p:spPr>
            <a:xfrm>
              <a:off x="4691923" y="9870393"/>
              <a:ext cx="8541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200" b="1" dirty="0">
                  <a:latin typeface="Roboto" pitchFamily="2" charset="0"/>
                </a:rPr>
                <a:t>Our priority</a:t>
              </a:r>
              <a:endParaRPr lang="en-GB" sz="7200" dirty="0">
                <a:latin typeface="Roboto" pitchFamily="2" charset="0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9308B98-143E-971E-D025-BA49E262CA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4430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869708-D928-054C-49A6-3209FD1306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FADBD17-72C6-34D8-CFBE-78BB0ED252C6}"/>
              </a:ext>
            </a:extLst>
          </p:cNvPr>
          <p:cNvSpPr/>
          <p:nvPr/>
        </p:nvSpPr>
        <p:spPr>
          <a:xfrm>
            <a:off x="222724" y="308045"/>
            <a:ext cx="5191152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FB997-11DE-DF42-E00B-158EDCE9A8A0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42781D-E3C0-E041-60B2-592FBC773170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Nutritious snack?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BCEFDC-7F6C-4A4A-7EDA-13C9658D9DB6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90819EF-0A09-E6A6-D2CC-08BF1EDCD988}"/>
              </a:ext>
            </a:extLst>
          </p:cNvPr>
          <p:cNvGrpSpPr/>
          <p:nvPr/>
        </p:nvGrpSpPr>
        <p:grpSpPr>
          <a:xfrm>
            <a:off x="4691923" y="12390120"/>
            <a:ext cx="8739267" cy="2353460"/>
            <a:chOff x="4691923" y="8949124"/>
            <a:chExt cx="8739267" cy="235346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0203E3F-A522-646E-6AF1-2DBE626C0087}"/>
                </a:ext>
              </a:extLst>
            </p:cNvPr>
            <p:cNvSpPr/>
            <p:nvPr/>
          </p:nvSpPr>
          <p:spPr>
            <a:xfrm flipV="1">
              <a:off x="9580225" y="8949124"/>
              <a:ext cx="3850965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E091B85-69A1-6581-BCA3-7F7EDF63993A}"/>
                </a:ext>
              </a:extLst>
            </p:cNvPr>
            <p:cNvSpPr/>
            <p:nvPr/>
          </p:nvSpPr>
          <p:spPr>
            <a:xfrm>
              <a:off x="8157824" y="9743608"/>
              <a:ext cx="5273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DCB2E5B-2612-9457-A0AE-D4D41D9779AE}"/>
                </a:ext>
              </a:extLst>
            </p:cNvPr>
            <p:cNvSpPr txBox="1"/>
            <p:nvPr/>
          </p:nvSpPr>
          <p:spPr>
            <a:xfrm>
              <a:off x="6291075" y="9051726"/>
              <a:ext cx="69420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>
                  <a:latin typeface="Roboto" pitchFamily="2" charset="0"/>
                </a:rPr>
                <a:t>Safe to eat?</a:t>
              </a:r>
              <a:endParaRPr lang="en-GB" sz="4800" dirty="0">
                <a:latin typeface="Roboto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F1D2150-1D19-FFA0-4F81-E311E370BF6B}"/>
                </a:ext>
              </a:extLst>
            </p:cNvPr>
            <p:cNvSpPr txBox="1"/>
            <p:nvPr/>
          </p:nvSpPr>
          <p:spPr>
            <a:xfrm>
              <a:off x="4691923" y="9870393"/>
              <a:ext cx="8541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200" b="1" dirty="0">
                  <a:latin typeface="Roboto" pitchFamily="2" charset="0"/>
                </a:rPr>
                <a:t>Our priority</a:t>
              </a:r>
              <a:endParaRPr lang="en-GB" sz="7200" dirty="0">
                <a:latin typeface="Roboto" pitchFamily="2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B62B6FB2-14E3-259E-5570-CF91D90FD3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4430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D9BC8D-B7D0-54CF-4DD3-46F6B3F7C3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6085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051F177-3CC6-63A6-E3F4-7180D9DFFBD9}"/>
              </a:ext>
            </a:extLst>
          </p:cNvPr>
          <p:cNvSpPr/>
          <p:nvPr/>
        </p:nvSpPr>
        <p:spPr>
          <a:xfrm>
            <a:off x="222724" y="308045"/>
            <a:ext cx="551842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A8F86B2-1354-0192-66FB-2F8B72C6279D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A80D87-2C14-E8FC-2FDD-537EBE74507E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Locally produced?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AF98CB-D994-04FD-8310-1622C9B777C3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6776BFF-4DE6-41F9-E623-8C3151D4C9C4}"/>
              </a:ext>
            </a:extLst>
          </p:cNvPr>
          <p:cNvGrpSpPr/>
          <p:nvPr/>
        </p:nvGrpSpPr>
        <p:grpSpPr>
          <a:xfrm>
            <a:off x="4691923" y="12390120"/>
            <a:ext cx="8739267" cy="2353460"/>
            <a:chOff x="4691923" y="8949124"/>
            <a:chExt cx="8739267" cy="235346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9565686-B4EC-B619-D532-13E60F04CF38}"/>
                </a:ext>
              </a:extLst>
            </p:cNvPr>
            <p:cNvSpPr/>
            <p:nvPr/>
          </p:nvSpPr>
          <p:spPr>
            <a:xfrm flipV="1">
              <a:off x="9580225" y="8949124"/>
              <a:ext cx="3850965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4C357E9-4DAA-248F-E315-F97BFB25C972}"/>
                </a:ext>
              </a:extLst>
            </p:cNvPr>
            <p:cNvSpPr/>
            <p:nvPr/>
          </p:nvSpPr>
          <p:spPr>
            <a:xfrm>
              <a:off x="8157824" y="9743608"/>
              <a:ext cx="5273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C19A8BE-E386-C6A9-3C71-AF0C63C0B2BD}"/>
                </a:ext>
              </a:extLst>
            </p:cNvPr>
            <p:cNvSpPr txBox="1"/>
            <p:nvPr/>
          </p:nvSpPr>
          <p:spPr>
            <a:xfrm>
              <a:off x="6291075" y="9051726"/>
              <a:ext cx="69420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>
                  <a:latin typeface="Roboto" pitchFamily="2" charset="0"/>
                </a:rPr>
                <a:t>Safe to eat?</a:t>
              </a:r>
              <a:endParaRPr lang="en-GB" sz="4800" dirty="0">
                <a:latin typeface="Roboto" pitchFamily="2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5EA3227-DEFF-EB2A-4283-2A960D5936FC}"/>
                </a:ext>
              </a:extLst>
            </p:cNvPr>
            <p:cNvSpPr txBox="1"/>
            <p:nvPr/>
          </p:nvSpPr>
          <p:spPr>
            <a:xfrm>
              <a:off x="4691923" y="9870393"/>
              <a:ext cx="8541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200" b="1" dirty="0">
                  <a:latin typeface="Roboto" pitchFamily="2" charset="0"/>
                </a:rPr>
                <a:t>Our priority</a:t>
              </a:r>
              <a:endParaRPr lang="en-GB" sz="7200" dirty="0">
                <a:latin typeface="Roboto" pitchFamily="2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52C60E8-5455-0B1F-8DE4-DCF8B6BAA0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4430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F31F46-69A8-8514-80FD-F81283A0C8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5C59373-2F41-263E-B1FC-617DF19C4EA0}"/>
              </a:ext>
            </a:extLst>
          </p:cNvPr>
          <p:cNvSpPr/>
          <p:nvPr/>
        </p:nvSpPr>
        <p:spPr>
          <a:xfrm>
            <a:off x="222724" y="308045"/>
            <a:ext cx="5109265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FAFDC5-9106-C764-A2A0-564ECDCA62DF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F52C80-350D-C6A5-C4CB-4308B96A8373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A colourful treat?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C5AE3E-2C49-2529-17D6-05FCF0F4E3FB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C5ECC21-5125-8216-DAE3-5A3CD9D9E5C6}"/>
              </a:ext>
            </a:extLst>
          </p:cNvPr>
          <p:cNvGrpSpPr/>
          <p:nvPr/>
        </p:nvGrpSpPr>
        <p:grpSpPr>
          <a:xfrm>
            <a:off x="4691923" y="12390120"/>
            <a:ext cx="8739267" cy="2353461"/>
            <a:chOff x="4691923" y="8949123"/>
            <a:chExt cx="8739267" cy="235346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0CABF81-A450-E573-8926-A4839C7A9E2B}"/>
                </a:ext>
              </a:extLst>
            </p:cNvPr>
            <p:cNvSpPr/>
            <p:nvPr/>
          </p:nvSpPr>
          <p:spPr>
            <a:xfrm flipV="1">
              <a:off x="7591647" y="8949123"/>
              <a:ext cx="5839543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ECCC945-4E4E-F4C1-9B54-ACEB51289E49}"/>
                </a:ext>
              </a:extLst>
            </p:cNvPr>
            <p:cNvSpPr/>
            <p:nvPr/>
          </p:nvSpPr>
          <p:spPr>
            <a:xfrm>
              <a:off x="8157824" y="9743608"/>
              <a:ext cx="5273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5F8B003-6EF4-29F8-6EE9-45D12DDF67E9}"/>
                </a:ext>
              </a:extLst>
            </p:cNvPr>
            <p:cNvSpPr txBox="1"/>
            <p:nvPr/>
          </p:nvSpPr>
          <p:spPr>
            <a:xfrm>
              <a:off x="6291075" y="9051726"/>
              <a:ext cx="69420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>
                  <a:latin typeface="Roboto" pitchFamily="2" charset="0"/>
                </a:rPr>
                <a:t>Safety of additives?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8DF2098-2097-A2E8-775E-75EA506F8506}"/>
                </a:ext>
              </a:extLst>
            </p:cNvPr>
            <p:cNvSpPr txBox="1"/>
            <p:nvPr/>
          </p:nvSpPr>
          <p:spPr>
            <a:xfrm>
              <a:off x="4691923" y="9870393"/>
              <a:ext cx="8541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200" b="1" dirty="0">
                  <a:latin typeface="Roboto" pitchFamily="2" charset="0"/>
                </a:rPr>
                <a:t>Our priority</a:t>
              </a:r>
              <a:endParaRPr lang="en-GB" sz="7200" dirty="0">
                <a:latin typeface="Roboto" pitchFamily="2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D075C9CA-313B-373D-4D11-70A24B7241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4430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029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A76308-BE9E-AE20-6F67-FD9637D69B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918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0D01F06-CD1F-7ED6-6AA3-404C75630542}"/>
              </a:ext>
            </a:extLst>
          </p:cNvPr>
          <p:cNvSpPr/>
          <p:nvPr/>
        </p:nvSpPr>
        <p:spPr>
          <a:xfrm>
            <a:off x="222724" y="308045"/>
            <a:ext cx="6396637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86DFC2-3426-2B2D-BF40-3B632B6EA87A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90D0EE-4CE3-4519-FFFE-FE05EE244ABD}"/>
              </a:ext>
            </a:extLst>
          </p:cNvPr>
          <p:cNvSpPr txBox="1"/>
          <p:nvPr/>
        </p:nvSpPr>
        <p:spPr>
          <a:xfrm>
            <a:off x="381379" y="435798"/>
            <a:ext cx="62533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Plant-based proteins?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771CD7-B80C-9E67-A76C-830DB7F25F0D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69656A2-4091-F389-B91E-B8CE25CAF68B}"/>
              </a:ext>
            </a:extLst>
          </p:cNvPr>
          <p:cNvGrpSpPr/>
          <p:nvPr/>
        </p:nvGrpSpPr>
        <p:grpSpPr>
          <a:xfrm>
            <a:off x="4691923" y="12390120"/>
            <a:ext cx="8745941" cy="2353461"/>
            <a:chOff x="4691923" y="8949123"/>
            <a:chExt cx="8745941" cy="235346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E7CF703-23AD-0688-52B3-02CCDF57CBC2}"/>
                </a:ext>
              </a:extLst>
            </p:cNvPr>
            <p:cNvSpPr/>
            <p:nvPr/>
          </p:nvSpPr>
          <p:spPr>
            <a:xfrm flipV="1">
              <a:off x="6291075" y="8949123"/>
              <a:ext cx="7140115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9C36EA4-F824-602A-7685-3F46D39C15C1}"/>
                </a:ext>
              </a:extLst>
            </p:cNvPr>
            <p:cNvSpPr/>
            <p:nvPr/>
          </p:nvSpPr>
          <p:spPr>
            <a:xfrm>
              <a:off x="8157824" y="9743608"/>
              <a:ext cx="5273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A4B28EB-0ED9-6E99-1EBC-06EFF7924EB4}"/>
                </a:ext>
              </a:extLst>
            </p:cNvPr>
            <p:cNvSpPr txBox="1"/>
            <p:nvPr/>
          </p:nvSpPr>
          <p:spPr>
            <a:xfrm>
              <a:off x="6147774" y="8949429"/>
              <a:ext cx="72900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>
                  <a:latin typeface="Roboto" pitchFamily="2" charset="0"/>
                </a:rPr>
                <a:t>Detecting food allergens?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995CBFE-8D82-EE8E-CDD1-0110DC18E0E0}"/>
                </a:ext>
              </a:extLst>
            </p:cNvPr>
            <p:cNvSpPr txBox="1"/>
            <p:nvPr/>
          </p:nvSpPr>
          <p:spPr>
            <a:xfrm>
              <a:off x="4691923" y="9870393"/>
              <a:ext cx="8541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200" b="1" dirty="0">
                  <a:latin typeface="Roboto" pitchFamily="2" charset="0"/>
                </a:rPr>
                <a:t>Our priority</a:t>
              </a:r>
              <a:endParaRPr lang="en-GB" sz="7200" dirty="0">
                <a:latin typeface="Roboto" pitchFamily="2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E355650-381B-695D-261D-9441FBE34B4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4430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325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6EF5DA-0C3A-2912-409A-5E34CA6308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860" y="9995"/>
            <a:ext cx="13713151" cy="17145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B2EE39-E06A-A2C8-9539-10697049341B}"/>
              </a:ext>
            </a:extLst>
          </p:cNvPr>
          <p:cNvSpPr/>
          <p:nvPr/>
        </p:nvSpPr>
        <p:spPr>
          <a:xfrm>
            <a:off x="-5436" y="14987909"/>
            <a:ext cx="13716000" cy="2157984"/>
          </a:xfrm>
          <a:prstGeom prst="rect">
            <a:avLst/>
          </a:prstGeom>
          <a:solidFill>
            <a:srgbClr val="2828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FDED47BD-0BF4-6E85-BE2E-099DB3CE40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4987016"/>
            <a:ext cx="4110444" cy="21579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E252606-A548-1E54-F2D8-0E3F94D4C2B0}"/>
              </a:ext>
            </a:extLst>
          </p:cNvPr>
          <p:cNvSpPr txBox="1"/>
          <p:nvPr/>
        </p:nvSpPr>
        <p:spPr>
          <a:xfrm>
            <a:off x="537262" y="16167876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988DD85-F628-33D1-7235-209D71F2D74A}"/>
              </a:ext>
            </a:extLst>
          </p:cNvPr>
          <p:cNvSpPr/>
          <p:nvPr/>
        </p:nvSpPr>
        <p:spPr>
          <a:xfrm flipV="1">
            <a:off x="321381" y="363453"/>
            <a:ext cx="809413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7AD68E6-0F4F-D7E8-59AD-DC1D798EE129}"/>
              </a:ext>
            </a:extLst>
          </p:cNvPr>
          <p:cNvSpPr/>
          <p:nvPr/>
        </p:nvSpPr>
        <p:spPr>
          <a:xfrm>
            <a:off x="321383" y="1301660"/>
            <a:ext cx="5138285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F47E1F8-62CC-B23E-66F7-D30892F84714}"/>
              </a:ext>
            </a:extLst>
          </p:cNvPr>
          <p:cNvSpPr/>
          <p:nvPr/>
        </p:nvSpPr>
        <p:spPr>
          <a:xfrm flipV="1">
            <a:off x="4825722" y="12361191"/>
            <a:ext cx="860424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DE0699-6270-0DE5-8B6C-578B2AE2E30A}"/>
              </a:ext>
            </a:extLst>
          </p:cNvPr>
          <p:cNvSpPr txBox="1"/>
          <p:nvPr/>
        </p:nvSpPr>
        <p:spPr>
          <a:xfrm>
            <a:off x="496971" y="435798"/>
            <a:ext cx="8094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 nutritious start to the day?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63B820-6CD9-6364-B7C2-7C8D6A864501}"/>
              </a:ext>
            </a:extLst>
          </p:cNvPr>
          <p:cNvSpPr txBox="1"/>
          <p:nvPr/>
        </p:nvSpPr>
        <p:spPr>
          <a:xfrm>
            <a:off x="4252516" y="12453053"/>
            <a:ext cx="9177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Science-backed date marking?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94005CB-4BBC-2F84-A890-0A6F335CBF7C}"/>
              </a:ext>
            </a:extLst>
          </p:cNvPr>
          <p:cNvSpPr/>
          <p:nvPr/>
        </p:nvSpPr>
        <p:spPr>
          <a:xfrm>
            <a:off x="8403816" y="13340315"/>
            <a:ext cx="5026148" cy="1266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4D1B61-96AE-C0E3-A88B-E8B191AE7F32}"/>
              </a:ext>
            </a:extLst>
          </p:cNvPr>
          <p:cNvSpPr txBox="1"/>
          <p:nvPr/>
        </p:nvSpPr>
        <p:spPr>
          <a:xfrm>
            <a:off x="8079285" y="13419649"/>
            <a:ext cx="5186504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7200" b="1" dirty="0">
                <a:latin typeface="Roboto Black"/>
                <a:ea typeface="Roboto Black"/>
                <a:cs typeface="Roboto Black"/>
              </a:rPr>
              <a:t>Our priority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EB0976-F379-8ECA-4952-C5DEBBA6D905}"/>
              </a:ext>
            </a:extLst>
          </p:cNvPr>
          <p:cNvSpPr txBox="1"/>
          <p:nvPr/>
        </p:nvSpPr>
        <p:spPr>
          <a:xfrm>
            <a:off x="496971" y="1391539"/>
            <a:ext cx="513828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Your choice</a:t>
            </a:r>
          </a:p>
        </p:txBody>
      </p:sp>
    </p:spTree>
    <p:extLst>
      <p:ext uri="{BB962C8B-B14F-4D97-AF65-F5344CB8AC3E}">
        <p14:creationId xmlns:p14="http://schemas.microsoft.com/office/powerpoint/2010/main" val="3135640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D543E7-FF30-B8C1-7AAA-73518F3D36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381"/>
            <a:ext cx="13716000" cy="1714223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A1EBCB8-8394-9074-3BBB-40D97343BDA2}"/>
              </a:ext>
            </a:extLst>
          </p:cNvPr>
          <p:cNvSpPr/>
          <p:nvPr/>
        </p:nvSpPr>
        <p:spPr>
          <a:xfrm>
            <a:off x="0" y="15062251"/>
            <a:ext cx="13716000" cy="2157984"/>
          </a:xfrm>
          <a:prstGeom prst="rect">
            <a:avLst/>
          </a:prstGeom>
          <a:solidFill>
            <a:srgbClr val="2828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24" name="Picture 23" descr="A black and white logo&#10;&#10;Description automatically generated">
            <a:extLst>
              <a:ext uri="{FF2B5EF4-FFF2-40B4-BE49-F238E27FC236}">
                <a16:creationId xmlns:a16="http://schemas.microsoft.com/office/drawing/2014/main" id="{88CB3F16-1932-83B8-A39A-5A0C9063F8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5061358"/>
            <a:ext cx="4110444" cy="21579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A8DB69-1014-0368-D3C6-AF9535731D66}"/>
              </a:ext>
            </a:extLst>
          </p:cNvPr>
          <p:cNvSpPr txBox="1"/>
          <p:nvPr/>
        </p:nvSpPr>
        <p:spPr>
          <a:xfrm>
            <a:off x="537262" y="16167876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73997A-DC8F-DFA6-13C9-BCE3160B22C7}"/>
              </a:ext>
            </a:extLst>
          </p:cNvPr>
          <p:cNvSpPr/>
          <p:nvPr/>
        </p:nvSpPr>
        <p:spPr>
          <a:xfrm flipV="1">
            <a:off x="321382" y="363455"/>
            <a:ext cx="6586426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D35F65-51C6-303F-5274-2D12B5114A5A}"/>
              </a:ext>
            </a:extLst>
          </p:cNvPr>
          <p:cNvSpPr/>
          <p:nvPr/>
        </p:nvSpPr>
        <p:spPr>
          <a:xfrm>
            <a:off x="321383" y="1301660"/>
            <a:ext cx="5138285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21025B-0EA2-9E86-F9BF-F6BCEC632B7D}"/>
              </a:ext>
            </a:extLst>
          </p:cNvPr>
          <p:cNvSpPr/>
          <p:nvPr/>
        </p:nvSpPr>
        <p:spPr>
          <a:xfrm flipV="1">
            <a:off x="6718318" y="12358374"/>
            <a:ext cx="671164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3EEABE-4D34-9782-4E22-1FED371343AD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Enjoying new </a:t>
            </a:r>
            <a:r>
              <a:rPr lang="en-US" sz="4800" i="1" dirty="0" err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flavours</a:t>
            </a:r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F79BDB-CB87-E87F-40F0-821CD74D514E}"/>
              </a:ext>
            </a:extLst>
          </p:cNvPr>
          <p:cNvSpPr txBox="1"/>
          <p:nvPr/>
        </p:nvSpPr>
        <p:spPr>
          <a:xfrm>
            <a:off x="6399340" y="12429774"/>
            <a:ext cx="68664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Evaluating their safety?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69A9927-3E88-4777-C015-C51665829D8A}"/>
              </a:ext>
            </a:extLst>
          </p:cNvPr>
          <p:cNvSpPr/>
          <p:nvPr/>
        </p:nvSpPr>
        <p:spPr>
          <a:xfrm>
            <a:off x="8424288" y="13337496"/>
            <a:ext cx="5026147" cy="1245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3943518-CE59-EFAC-9567-2C86AD52C276}"/>
              </a:ext>
            </a:extLst>
          </p:cNvPr>
          <p:cNvSpPr txBox="1"/>
          <p:nvPr/>
        </p:nvSpPr>
        <p:spPr>
          <a:xfrm>
            <a:off x="8079285" y="13416830"/>
            <a:ext cx="5186504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7200" b="1" dirty="0">
                <a:latin typeface="Roboto Black"/>
                <a:ea typeface="Roboto Black"/>
                <a:cs typeface="Roboto Black"/>
              </a:rPr>
              <a:t>Our priority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CD9804-2550-D62C-ACF7-9D85EBC6BE02}"/>
              </a:ext>
            </a:extLst>
          </p:cNvPr>
          <p:cNvSpPr txBox="1"/>
          <p:nvPr/>
        </p:nvSpPr>
        <p:spPr>
          <a:xfrm>
            <a:off x="496971" y="1391539"/>
            <a:ext cx="513828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Your choice</a:t>
            </a: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30414C-BED5-0187-3680-53ACC1A46A8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2955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B3F480E-7797-9736-E887-1981982BE37D}"/>
              </a:ext>
            </a:extLst>
          </p:cNvPr>
          <p:cNvSpPr/>
          <p:nvPr/>
        </p:nvSpPr>
        <p:spPr>
          <a:xfrm>
            <a:off x="222723" y="308045"/>
            <a:ext cx="8337319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E390CB-4893-2B27-CC54-2EA515CB1F0B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9A12E5-D21D-B45C-3911-26D61640BC2E}"/>
              </a:ext>
            </a:extLst>
          </p:cNvPr>
          <p:cNvSpPr txBox="1"/>
          <p:nvPr/>
        </p:nvSpPr>
        <p:spPr>
          <a:xfrm>
            <a:off x="381379" y="435798"/>
            <a:ext cx="8337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Boosting your vitamin levels?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7CD21E-2A67-9977-D4FD-5F23E1168C87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FCC676-88A8-4B15-D204-2E7DE436DF60}"/>
              </a:ext>
            </a:extLst>
          </p:cNvPr>
          <p:cNvGrpSpPr/>
          <p:nvPr/>
        </p:nvGrpSpPr>
        <p:grpSpPr>
          <a:xfrm>
            <a:off x="4691923" y="12390120"/>
            <a:ext cx="8739267" cy="2353461"/>
            <a:chOff x="4691923" y="8949123"/>
            <a:chExt cx="8739267" cy="235346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9E48B38-9C62-FF66-F8E3-CCBF9BB05942}"/>
                </a:ext>
              </a:extLst>
            </p:cNvPr>
            <p:cNvSpPr/>
            <p:nvPr/>
          </p:nvSpPr>
          <p:spPr>
            <a:xfrm flipV="1">
              <a:off x="6677247" y="8949123"/>
              <a:ext cx="6753943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2805F23-B279-2BC5-1EED-2E2E9E17DF94}"/>
                </a:ext>
              </a:extLst>
            </p:cNvPr>
            <p:cNvSpPr/>
            <p:nvPr/>
          </p:nvSpPr>
          <p:spPr>
            <a:xfrm>
              <a:off x="8157824" y="9743608"/>
              <a:ext cx="5273365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11BAC54-785E-43FC-6576-F56816FDC5A4}"/>
                </a:ext>
              </a:extLst>
            </p:cNvPr>
            <p:cNvSpPr txBox="1"/>
            <p:nvPr/>
          </p:nvSpPr>
          <p:spPr>
            <a:xfrm>
              <a:off x="6291075" y="9051726"/>
              <a:ext cx="69420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>
                  <a:latin typeface="Roboto" pitchFamily="2" charset="0"/>
                </a:rPr>
                <a:t>Safety of supplements?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9E655EC-9410-5D18-CB31-090292F65B92}"/>
                </a:ext>
              </a:extLst>
            </p:cNvPr>
            <p:cNvSpPr txBox="1"/>
            <p:nvPr/>
          </p:nvSpPr>
          <p:spPr>
            <a:xfrm>
              <a:off x="4691923" y="9993150"/>
              <a:ext cx="85412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200" b="1" dirty="0">
                  <a:latin typeface="Roboto" pitchFamily="2" charset="0"/>
                </a:rPr>
                <a:t>Our priority</a:t>
              </a:r>
              <a:endParaRPr lang="en-GB" sz="7200" dirty="0">
                <a:latin typeface="Roboto" pitchFamily="2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554267E-9C9A-B0D6-B5FF-AFB12BF5F48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4984430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15034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2" ma:contentTypeDescription="Create a new document." ma:contentTypeScope="" ma:versionID="ad26267f8a9e48532fbf8768a1d01997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96e1cfa302896c7604efa106943223a2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007FC1-8211-454B-ACBF-B799AB4C7E8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C17EFE-C752-4AA6-95B6-AB315E5EFFD1}">
  <ds:schemaRefs>
    <ds:schemaRef ds:uri="http://schemas.microsoft.com/office/2006/metadata/properties"/>
    <ds:schemaRef ds:uri="http://schemas.microsoft.com/office/infopath/2007/PartnerControls"/>
    <ds:schemaRef ds:uri="4f6368f1-8b3d-436b-8b27-811514ce3001"/>
    <ds:schemaRef ds:uri="89653cd1-c1a4-4050-8311-3f96f910c397"/>
  </ds:schemaRefs>
</ds:datastoreItem>
</file>

<file path=customXml/itemProps3.xml><?xml version="1.0" encoding="utf-8"?>
<ds:datastoreItem xmlns:ds="http://schemas.openxmlformats.org/officeDocument/2006/customXml" ds:itemID="{1EEC6266-3859-4DEA-9CD0-A3DB7688CE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671</TotalTime>
  <Words>180</Words>
  <Application>Microsoft Office PowerPoint</Application>
  <PresentationFormat>Custom</PresentationFormat>
  <Paragraphs>61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83</cp:revision>
  <dcterms:created xsi:type="dcterms:W3CDTF">2024-06-06T13:31:57Z</dcterms:created>
  <dcterms:modified xsi:type="dcterms:W3CDTF">2025-04-10T15:37:12Z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