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19"/>
  </p:notesMasterIdLst>
  <p:sldIdLst>
    <p:sldId id="258" r:id="rId5"/>
    <p:sldId id="267" r:id="rId6"/>
    <p:sldId id="260" r:id="rId7"/>
    <p:sldId id="257" r:id="rId8"/>
    <p:sldId id="263" r:id="rId9"/>
    <p:sldId id="270" r:id="rId10"/>
    <p:sldId id="271" r:id="rId11"/>
    <p:sldId id="265" r:id="rId12"/>
    <p:sldId id="262" r:id="rId13"/>
    <p:sldId id="261" r:id="rId14"/>
    <p:sldId id="264" r:id="rId15"/>
    <p:sldId id="272" r:id="rId16"/>
    <p:sldId id="266" r:id="rId17"/>
    <p:sldId id="256" r:id="rId18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01A43F-5074-40E5-B304-A70AFDA27619}" v="57" dt="2025-04-11T15:26:58.456"/>
    <p1510:client id="{90349A77-68DF-45C8-A5C0-66D094EC6C45}" v="11" dt="2025-04-10T15:40:57.6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9"/>
    <p:restoredTop sz="94694"/>
  </p:normalViewPr>
  <p:slideViewPr>
    <p:cSldViewPr snapToGrid="0">
      <p:cViewPr varScale="1">
        <p:scale>
          <a:sx n="60" d="100"/>
          <a:sy n="60" d="100"/>
        </p:scale>
        <p:origin x="712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_gopacom.eu#ext#@efsa815.onmicrosoft.com::8c66b775-c6b3-42de-a97f-5d050fa0c3a8" providerId="AD" clId="Web-{90349A77-68DF-45C8-A5C0-66D094EC6C45}"/>
    <pc:docChg chg="addSld delSld modSld">
      <pc:chgData name="Barabucci, Claudia" userId="S::claudia.barabucci_gopacom.eu#ext#@efsa815.onmicrosoft.com::8c66b775-c6b3-42de-a97f-5d050fa0c3a8" providerId="AD" clId="Web-{90349A77-68DF-45C8-A5C0-66D094EC6C45}" dt="2025-04-10T15:40:57.617" v="10"/>
      <pc:docMkLst>
        <pc:docMk/>
      </pc:docMkLst>
      <pc:sldChg chg="modSp">
        <pc:chgData name="Barabucci, Claudia" userId="S::claudia.barabucci_gopacom.eu#ext#@efsa815.onmicrosoft.com::8c66b775-c6b3-42de-a97f-5d050fa0c3a8" providerId="AD" clId="Web-{90349A77-68DF-45C8-A5C0-66D094EC6C45}" dt="2025-04-10T15:40:01.881" v="6" actId="1076"/>
        <pc:sldMkLst>
          <pc:docMk/>
          <pc:sldMk cId="3565569973" sldId="257"/>
        </pc:sldMkLst>
        <pc:spChg chg="mod">
          <ac:chgData name="Barabucci, Claudia" userId="S::claudia.barabucci_gopacom.eu#ext#@efsa815.onmicrosoft.com::8c66b775-c6b3-42de-a97f-5d050fa0c3a8" providerId="AD" clId="Web-{90349A77-68DF-45C8-A5C0-66D094EC6C45}" dt="2025-04-10T15:39:54.224" v="5" actId="1076"/>
          <ac:spMkLst>
            <pc:docMk/>
            <pc:sldMk cId="3565569973" sldId="257"/>
            <ac:spMk id="3" creationId="{21F4C2DA-2289-5478-4B81-09756E9EAD40}"/>
          </ac:spMkLst>
        </pc:spChg>
        <pc:spChg chg="mod">
          <ac:chgData name="Barabucci, Claudia" userId="S::claudia.barabucci_gopacom.eu#ext#@efsa815.onmicrosoft.com::8c66b775-c6b3-42de-a97f-5d050fa0c3a8" providerId="AD" clId="Web-{90349A77-68DF-45C8-A5C0-66D094EC6C45}" dt="2025-04-10T15:40:01.881" v="6" actId="1076"/>
          <ac:spMkLst>
            <pc:docMk/>
            <pc:sldMk cId="3565569973" sldId="257"/>
            <ac:spMk id="6" creationId="{BC42E8E1-572B-7A05-367E-59BB0A311339}"/>
          </ac:spMkLst>
        </pc:spChg>
      </pc:sldChg>
      <pc:sldChg chg="modSp">
        <pc:chgData name="Barabucci, Claudia" userId="S::claudia.barabucci_gopacom.eu#ext#@efsa815.onmicrosoft.com::8c66b775-c6b3-42de-a97f-5d050fa0c3a8" providerId="AD" clId="Web-{90349A77-68DF-45C8-A5C0-66D094EC6C45}" dt="2025-04-10T15:39:43.708" v="4" actId="14100"/>
        <pc:sldMkLst>
          <pc:docMk/>
          <pc:sldMk cId="2841394380" sldId="260"/>
        </pc:sldMkLst>
        <pc:spChg chg="mod">
          <ac:chgData name="Barabucci, Claudia" userId="S::claudia.barabucci_gopacom.eu#ext#@efsa815.onmicrosoft.com::8c66b775-c6b3-42de-a97f-5d050fa0c3a8" providerId="AD" clId="Web-{90349A77-68DF-45C8-A5C0-66D094EC6C45}" dt="2025-04-10T15:39:30.692" v="2" actId="14100"/>
          <ac:spMkLst>
            <pc:docMk/>
            <pc:sldMk cId="2841394380" sldId="260"/>
            <ac:spMk id="3" creationId="{0CDE7DC8-E280-DED9-3B68-AAE56CE6B794}"/>
          </ac:spMkLst>
        </pc:spChg>
        <pc:spChg chg="mod">
          <ac:chgData name="Barabucci, Claudia" userId="S::claudia.barabucci_gopacom.eu#ext#@efsa815.onmicrosoft.com::8c66b775-c6b3-42de-a97f-5d050fa0c3a8" providerId="AD" clId="Web-{90349A77-68DF-45C8-A5C0-66D094EC6C45}" dt="2025-04-10T15:39:43.708" v="4" actId="14100"/>
          <ac:spMkLst>
            <pc:docMk/>
            <pc:sldMk cId="2841394380" sldId="260"/>
            <ac:spMk id="7" creationId="{F45E3734-8583-52AB-EE0B-F26EE5161F8C}"/>
          </ac:spMkLst>
        </pc:spChg>
      </pc:sldChg>
      <pc:sldChg chg="modSp">
        <pc:chgData name="Barabucci, Claudia" userId="S::claudia.barabucci_gopacom.eu#ext#@efsa815.onmicrosoft.com::8c66b775-c6b3-42de-a97f-5d050fa0c3a8" providerId="AD" clId="Web-{90349A77-68DF-45C8-A5C0-66D094EC6C45}" dt="2025-04-10T15:40:55.304" v="9" actId="1076"/>
        <pc:sldMkLst>
          <pc:docMk/>
          <pc:sldMk cId="1655162548" sldId="261"/>
        </pc:sldMkLst>
        <pc:spChg chg="mod">
          <ac:chgData name="Barabucci, Claudia" userId="S::claudia.barabucci_gopacom.eu#ext#@efsa815.onmicrosoft.com::8c66b775-c6b3-42de-a97f-5d050fa0c3a8" providerId="AD" clId="Web-{90349A77-68DF-45C8-A5C0-66D094EC6C45}" dt="2025-04-10T15:40:55.304" v="9" actId="1076"/>
          <ac:spMkLst>
            <pc:docMk/>
            <pc:sldMk cId="1655162548" sldId="261"/>
            <ac:spMk id="6" creationId="{709DB32B-1703-98F5-5CA2-28B7D2624984}"/>
          </ac:spMkLst>
        </pc:spChg>
      </pc:sldChg>
      <pc:sldChg chg="modSp">
        <pc:chgData name="Barabucci, Claudia" userId="S::claudia.barabucci_gopacom.eu#ext#@efsa815.onmicrosoft.com::8c66b775-c6b3-42de-a97f-5d050fa0c3a8" providerId="AD" clId="Web-{90349A77-68DF-45C8-A5C0-66D094EC6C45}" dt="2025-04-10T15:40:12.084" v="7" actId="14100"/>
        <pc:sldMkLst>
          <pc:docMk/>
          <pc:sldMk cId="3510029240" sldId="263"/>
        </pc:sldMkLst>
        <pc:spChg chg="mod">
          <ac:chgData name="Barabucci, Claudia" userId="S::claudia.barabucci_gopacom.eu#ext#@efsa815.onmicrosoft.com::8c66b775-c6b3-42de-a97f-5d050fa0c3a8" providerId="AD" clId="Web-{90349A77-68DF-45C8-A5C0-66D094EC6C45}" dt="2025-04-10T15:40:12.084" v="7" actId="14100"/>
          <ac:spMkLst>
            <pc:docMk/>
            <pc:sldMk cId="3510029240" sldId="263"/>
            <ac:spMk id="3" creationId="{3538D349-19FF-7DB4-C7D4-AE256F7A8CF6}"/>
          </ac:spMkLst>
        </pc:spChg>
      </pc:sldChg>
      <pc:sldChg chg="del">
        <pc:chgData name="Barabucci, Claudia" userId="S::claudia.barabucci_gopacom.eu#ext#@efsa815.onmicrosoft.com::8c66b775-c6b3-42de-a97f-5d050fa0c3a8" providerId="AD" clId="Web-{90349A77-68DF-45C8-A5C0-66D094EC6C45}" dt="2025-04-10T15:39:11.535" v="0"/>
        <pc:sldMkLst>
          <pc:docMk/>
          <pc:sldMk cId="1160258971" sldId="272"/>
        </pc:sldMkLst>
      </pc:sldChg>
      <pc:sldChg chg="add">
        <pc:chgData name="Barabucci, Claudia" userId="S::claudia.barabucci_gopacom.eu#ext#@efsa815.onmicrosoft.com::8c66b775-c6b3-42de-a97f-5d050fa0c3a8" providerId="AD" clId="Web-{90349A77-68DF-45C8-A5C0-66D094EC6C45}" dt="2025-04-10T15:39:18.692" v="1"/>
        <pc:sldMkLst>
          <pc:docMk/>
          <pc:sldMk cId="3320247469" sldId="272"/>
        </pc:sldMkLst>
      </pc:sldChg>
      <pc:sldChg chg="add del">
        <pc:chgData name="Barabucci, Claudia" userId="S::claudia.barabucci_gopacom.eu#ext#@efsa815.onmicrosoft.com::8c66b775-c6b3-42de-a97f-5d050fa0c3a8" providerId="AD" clId="Web-{90349A77-68DF-45C8-A5C0-66D094EC6C45}" dt="2025-04-10T15:40:57.617" v="10"/>
        <pc:sldMkLst>
          <pc:docMk/>
          <pc:sldMk cId="4117359126" sldId="273"/>
        </pc:sldMkLst>
      </pc:sldChg>
    </pc:docChg>
  </pc:docChgLst>
  <pc:docChgLst>
    <pc:chgData name="Barabucci, Claudia" userId="S::claudia.barabucci_gopacom.eu#ext#@efsa815.onmicrosoft.com::8c66b775-c6b3-42de-a97f-5d050fa0c3a8" providerId="AD" clId="Web-{63A53D27-90C9-4E7F-B3BC-E3756CD46107}"/>
    <pc:docChg chg="addSld delSld sldOrd">
      <pc:chgData name="Barabucci, Claudia" userId="S::claudia.barabucci_gopacom.eu#ext#@efsa815.onmicrosoft.com::8c66b775-c6b3-42de-a97f-5d050fa0c3a8" providerId="AD" clId="Web-{63A53D27-90C9-4E7F-B3BC-E3756CD46107}" dt="2025-04-02T12:54:46.797" v="15"/>
      <pc:docMkLst>
        <pc:docMk/>
      </pc:docMkLst>
      <pc:sldChg chg="ord">
        <pc:chgData name="Barabucci, Claudia" userId="S::claudia.barabucci_gopacom.eu#ext#@efsa815.onmicrosoft.com::8c66b775-c6b3-42de-a97f-5d050fa0c3a8" providerId="AD" clId="Web-{63A53D27-90C9-4E7F-B3BC-E3756CD46107}" dt="2025-04-02T12:53:06.620" v="0"/>
        <pc:sldMkLst>
          <pc:docMk/>
          <pc:sldMk cId="340486254" sldId="258"/>
        </pc:sldMkLst>
      </pc:sldChg>
      <pc:sldChg chg="del">
        <pc:chgData name="Barabucci, Claudia" userId="S::claudia.barabucci_gopacom.eu#ext#@efsa815.onmicrosoft.com::8c66b775-c6b3-42de-a97f-5d050fa0c3a8" providerId="AD" clId="Web-{63A53D27-90C9-4E7F-B3BC-E3756CD46107}" dt="2025-04-02T12:53:10.011" v="2"/>
        <pc:sldMkLst>
          <pc:docMk/>
          <pc:sldMk cId="3063232056" sldId="259"/>
        </pc:sldMkLst>
      </pc:sldChg>
      <pc:sldChg chg="ord">
        <pc:chgData name="Barabucci, Claudia" userId="S::claudia.barabucci_gopacom.eu#ext#@efsa815.onmicrosoft.com::8c66b775-c6b3-42de-a97f-5d050fa0c3a8" providerId="AD" clId="Web-{63A53D27-90C9-4E7F-B3BC-E3756CD46107}" dt="2025-04-02T12:54:13.623" v="11"/>
        <pc:sldMkLst>
          <pc:docMk/>
          <pc:sldMk cId="1655162548" sldId="261"/>
        </pc:sldMkLst>
      </pc:sldChg>
      <pc:sldChg chg="del">
        <pc:chgData name="Barabucci, Claudia" userId="S::claudia.barabucci_gopacom.eu#ext#@efsa815.onmicrosoft.com::8c66b775-c6b3-42de-a97f-5d050fa0c3a8" providerId="AD" clId="Web-{63A53D27-90C9-4E7F-B3BC-E3756CD46107}" dt="2025-04-02T12:53:13.995" v="3"/>
        <pc:sldMkLst>
          <pc:docMk/>
          <pc:sldMk cId="1027150347" sldId="262"/>
        </pc:sldMkLst>
      </pc:sldChg>
      <pc:sldChg chg="ord">
        <pc:chgData name="Barabucci, Claudia" userId="S::claudia.barabucci_gopacom.eu#ext#@efsa815.onmicrosoft.com::8c66b775-c6b3-42de-a97f-5d050fa0c3a8" providerId="AD" clId="Web-{63A53D27-90C9-4E7F-B3BC-E3756CD46107}" dt="2025-04-02T12:53:27.277" v="6"/>
        <pc:sldMkLst>
          <pc:docMk/>
          <pc:sldMk cId="3510029240" sldId="263"/>
        </pc:sldMkLst>
      </pc:sldChg>
      <pc:sldChg chg="ord">
        <pc:chgData name="Barabucci, Claudia" userId="S::claudia.barabucci_gopacom.eu#ext#@efsa815.onmicrosoft.com::8c66b775-c6b3-42de-a97f-5d050fa0c3a8" providerId="AD" clId="Web-{63A53D27-90C9-4E7F-B3BC-E3756CD46107}" dt="2025-04-02T12:54:21.202" v="13"/>
        <pc:sldMkLst>
          <pc:docMk/>
          <pc:sldMk cId="1769761459" sldId="264"/>
        </pc:sldMkLst>
      </pc:sldChg>
      <pc:sldChg chg="add del">
        <pc:chgData name="Barabucci, Claudia" userId="S::claudia.barabucci_gopacom.eu#ext#@efsa815.onmicrosoft.com::8c66b775-c6b3-42de-a97f-5d050fa0c3a8" providerId="AD" clId="Web-{63A53D27-90C9-4E7F-B3BC-E3756CD46107}" dt="2025-04-02T12:54:15.577" v="12"/>
        <pc:sldMkLst>
          <pc:docMk/>
          <pc:sldMk cId="169055482" sldId="265"/>
        </pc:sldMkLst>
      </pc:sldChg>
      <pc:sldChg chg="ord">
        <pc:chgData name="Barabucci, Claudia" userId="S::claudia.barabucci_gopacom.eu#ext#@efsa815.onmicrosoft.com::8c66b775-c6b3-42de-a97f-5d050fa0c3a8" providerId="AD" clId="Web-{63A53D27-90C9-4E7F-B3BC-E3756CD46107}" dt="2025-04-02T12:54:31.702" v="14"/>
        <pc:sldMkLst>
          <pc:docMk/>
          <pc:sldMk cId="279218111" sldId="266"/>
        </pc:sldMkLst>
      </pc:sldChg>
      <pc:sldChg chg="del">
        <pc:chgData name="Barabucci, Claudia" userId="S::claudia.barabucci_gopacom.eu#ext#@efsa815.onmicrosoft.com::8c66b775-c6b3-42de-a97f-5d050fa0c3a8" providerId="AD" clId="Web-{63A53D27-90C9-4E7F-B3BC-E3756CD46107}" dt="2025-04-02T12:53:17.558" v="4"/>
        <pc:sldMkLst>
          <pc:docMk/>
          <pc:sldMk cId="645472105" sldId="268"/>
        </pc:sldMkLst>
      </pc:sldChg>
      <pc:sldChg chg="del">
        <pc:chgData name="Barabucci, Claudia" userId="S::claudia.barabucci_gopacom.eu#ext#@efsa815.onmicrosoft.com::8c66b775-c6b3-42de-a97f-5d050fa0c3a8" providerId="AD" clId="Web-{63A53D27-90C9-4E7F-B3BC-E3756CD46107}" dt="2025-04-02T12:53:22.230" v="5"/>
        <pc:sldMkLst>
          <pc:docMk/>
          <pc:sldMk cId="3094354736" sldId="269"/>
        </pc:sldMkLst>
      </pc:sldChg>
      <pc:sldChg chg="ord">
        <pc:chgData name="Barabucci, Claudia" userId="S::claudia.barabucci_gopacom.eu#ext#@efsa815.onmicrosoft.com::8c66b775-c6b3-42de-a97f-5d050fa0c3a8" providerId="AD" clId="Web-{63A53D27-90C9-4E7F-B3BC-E3756CD46107}" dt="2025-04-02T12:53:30.699" v="7"/>
        <pc:sldMkLst>
          <pc:docMk/>
          <pc:sldMk cId="3651532927" sldId="270"/>
        </pc:sldMkLst>
      </pc:sldChg>
      <pc:sldChg chg="add">
        <pc:chgData name="Barabucci, Claudia" userId="S::claudia.barabucci_gopacom.eu#ext#@efsa815.onmicrosoft.com::8c66b775-c6b3-42de-a97f-5d050fa0c3a8" providerId="AD" clId="Web-{63A53D27-90C9-4E7F-B3BC-E3756CD46107}" dt="2025-04-02T12:53:47.903" v="8"/>
        <pc:sldMkLst>
          <pc:docMk/>
          <pc:sldMk cId="3026918760" sldId="271"/>
        </pc:sldMkLst>
      </pc:sldChg>
      <pc:sldChg chg="add">
        <pc:chgData name="Barabucci, Claudia" userId="S::claudia.barabucci_gopacom.eu#ext#@efsa815.onmicrosoft.com::8c66b775-c6b3-42de-a97f-5d050fa0c3a8" providerId="AD" clId="Web-{63A53D27-90C9-4E7F-B3BC-E3756CD46107}" dt="2025-04-02T12:54:46.797" v="15"/>
        <pc:sldMkLst>
          <pc:docMk/>
          <pc:sldMk cId="1160258971" sldId="272"/>
        </pc:sldMkLst>
      </pc:sldChg>
    </pc:docChg>
  </pc:docChgLst>
  <pc:docChgLst>
    <pc:chgData name="Barabucci, Claudia" userId="S::claudia.barabucci_gopacom.eu#ext#@efsa815.onmicrosoft.com::8c66b775-c6b3-42de-a97f-5d050fa0c3a8" providerId="AD" clId="Web-{5401A43F-5074-40E5-B304-A70AFDA27619}"/>
    <pc:docChg chg="addSld delSld modSld">
      <pc:chgData name="Barabucci, Claudia" userId="S::claudia.barabucci_gopacom.eu#ext#@efsa815.onmicrosoft.com::8c66b775-c6b3-42de-a97f-5d050fa0c3a8" providerId="AD" clId="Web-{5401A43F-5074-40E5-B304-A70AFDA27619}" dt="2025-04-11T15:26:58.456" v="41" actId="1076"/>
      <pc:docMkLst>
        <pc:docMk/>
      </pc:docMkLst>
      <pc:sldChg chg="modSp">
        <pc:chgData name="Barabucci, Claudia" userId="S::claudia.barabucci_gopacom.eu#ext#@efsa815.onmicrosoft.com::8c66b775-c6b3-42de-a97f-5d050fa0c3a8" providerId="AD" clId="Web-{5401A43F-5074-40E5-B304-A70AFDA27619}" dt="2025-04-11T15:17:47.373" v="16"/>
        <pc:sldMkLst>
          <pc:docMk/>
          <pc:sldMk cId="2293935002" sldId="256"/>
        </pc:sldMkLst>
        <pc:spChg chg="mod">
          <ac:chgData name="Barabucci, Claudia" userId="S::claudia.barabucci_gopacom.eu#ext#@efsa815.onmicrosoft.com::8c66b775-c6b3-42de-a97f-5d050fa0c3a8" providerId="AD" clId="Web-{5401A43F-5074-40E5-B304-A70AFDA27619}" dt="2025-04-11T15:17:47.373" v="16"/>
          <ac:spMkLst>
            <pc:docMk/>
            <pc:sldMk cId="2293935002" sldId="256"/>
            <ac:spMk id="13" creationId="{2C0910A5-3092-3F03-2B49-7C96C6BE304B}"/>
          </ac:spMkLst>
        </pc:spChg>
      </pc:sldChg>
      <pc:sldChg chg="modSp">
        <pc:chgData name="Barabucci, Claudia" userId="S::claudia.barabucci_gopacom.eu#ext#@efsa815.onmicrosoft.com::8c66b775-c6b3-42de-a97f-5d050fa0c3a8" providerId="AD" clId="Web-{5401A43F-5074-40E5-B304-A70AFDA27619}" dt="2025-04-11T15:24:09.496" v="20"/>
        <pc:sldMkLst>
          <pc:docMk/>
          <pc:sldMk cId="340486254" sldId="258"/>
        </pc:sldMkLst>
        <pc:spChg chg="mod">
          <ac:chgData name="Barabucci, Claudia" userId="S::claudia.barabucci_gopacom.eu#ext#@efsa815.onmicrosoft.com::8c66b775-c6b3-42de-a97f-5d050fa0c3a8" providerId="AD" clId="Web-{5401A43F-5074-40E5-B304-A70AFDA27619}" dt="2025-04-11T15:24:09.496" v="20"/>
          <ac:spMkLst>
            <pc:docMk/>
            <pc:sldMk cId="340486254" sldId="258"/>
            <ac:spMk id="24" creationId="{9762BFE1-B067-D750-669D-B1E77E8221A6}"/>
          </ac:spMkLst>
        </pc:spChg>
      </pc:sldChg>
      <pc:sldChg chg="add">
        <pc:chgData name="Barabucci, Claudia" userId="S::claudia.barabucci_gopacom.eu#ext#@efsa815.onmicrosoft.com::8c66b775-c6b3-42de-a97f-5d050fa0c3a8" providerId="AD" clId="Web-{5401A43F-5074-40E5-B304-A70AFDA27619}" dt="2025-04-11T15:23:38.605" v="19"/>
        <pc:sldMkLst>
          <pc:docMk/>
          <pc:sldMk cId="1027150347" sldId="262"/>
        </pc:sldMkLst>
      </pc:sldChg>
      <pc:sldChg chg="addSp delSp modSp">
        <pc:chgData name="Barabucci, Claudia" userId="S::claudia.barabucci_gopacom.eu#ext#@efsa815.onmicrosoft.com::8c66b775-c6b3-42de-a97f-5d050fa0c3a8" providerId="AD" clId="Web-{5401A43F-5074-40E5-B304-A70AFDA27619}" dt="2025-04-11T15:08:25.679" v="3"/>
        <pc:sldMkLst>
          <pc:docMk/>
          <pc:sldMk cId="1769761459" sldId="264"/>
        </pc:sldMkLst>
        <pc:spChg chg="add del mod">
          <ac:chgData name="Barabucci, Claudia" userId="S::claudia.barabucci_gopacom.eu#ext#@efsa815.onmicrosoft.com::8c66b775-c6b3-42de-a97f-5d050fa0c3a8" providerId="AD" clId="Web-{5401A43F-5074-40E5-B304-A70AFDA27619}" dt="2025-04-11T15:08:25.679" v="3"/>
          <ac:spMkLst>
            <pc:docMk/>
            <pc:sldMk cId="1769761459" sldId="264"/>
            <ac:spMk id="4" creationId="{BB86CB27-FA86-67F5-36D2-03EEE82EC263}"/>
          </ac:spMkLst>
        </pc:spChg>
      </pc:sldChg>
      <pc:sldChg chg="modSp add">
        <pc:chgData name="Barabucci, Claudia" userId="S::claudia.barabucci_gopacom.eu#ext#@efsa815.onmicrosoft.com::8c66b775-c6b3-42de-a97f-5d050fa0c3a8" providerId="AD" clId="Web-{5401A43F-5074-40E5-B304-A70AFDA27619}" dt="2025-04-11T15:26:11.298" v="39"/>
        <pc:sldMkLst>
          <pc:docMk/>
          <pc:sldMk cId="169055482" sldId="265"/>
        </pc:sldMkLst>
        <pc:spChg chg="mod">
          <ac:chgData name="Barabucci, Claudia" userId="S::claudia.barabucci_gopacom.eu#ext#@efsa815.onmicrosoft.com::8c66b775-c6b3-42de-a97f-5d050fa0c3a8" providerId="AD" clId="Web-{5401A43F-5074-40E5-B304-A70AFDA27619}" dt="2025-04-11T15:17:12.934" v="14"/>
          <ac:spMkLst>
            <pc:docMk/>
            <pc:sldMk cId="169055482" sldId="265"/>
            <ac:spMk id="8" creationId="{FEAE61CF-F5B0-C527-D106-B9F00429EAD4}"/>
          </ac:spMkLst>
        </pc:spChg>
        <pc:spChg chg="mod">
          <ac:chgData name="Barabucci, Claudia" userId="S::claudia.barabucci_gopacom.eu#ext#@efsa815.onmicrosoft.com::8c66b775-c6b3-42de-a97f-5d050fa0c3a8" providerId="AD" clId="Web-{5401A43F-5074-40E5-B304-A70AFDA27619}" dt="2025-04-11T15:17:17.121" v="15"/>
          <ac:spMkLst>
            <pc:docMk/>
            <pc:sldMk cId="169055482" sldId="265"/>
            <ac:spMk id="10" creationId="{B77B4D7C-3C2F-8A87-6F2A-542A5EF97B23}"/>
          </ac:spMkLst>
        </pc:spChg>
        <pc:spChg chg="mod">
          <ac:chgData name="Barabucci, Claudia" userId="S::claudia.barabucci_gopacom.eu#ext#@efsa815.onmicrosoft.com::8c66b775-c6b3-42de-a97f-5d050fa0c3a8" providerId="AD" clId="Web-{5401A43F-5074-40E5-B304-A70AFDA27619}" dt="2025-04-11T15:26:04.204" v="38"/>
          <ac:spMkLst>
            <pc:docMk/>
            <pc:sldMk cId="169055482" sldId="265"/>
            <ac:spMk id="18" creationId="{EF762AB2-76B8-34BD-C198-93878D8B5A00}"/>
          </ac:spMkLst>
        </pc:spChg>
        <pc:spChg chg="mod">
          <ac:chgData name="Barabucci, Claudia" userId="S::claudia.barabucci_gopacom.eu#ext#@efsa815.onmicrosoft.com::8c66b775-c6b3-42de-a97f-5d050fa0c3a8" providerId="AD" clId="Web-{5401A43F-5074-40E5-B304-A70AFDA27619}" dt="2025-04-11T15:26:11.298" v="39"/>
          <ac:spMkLst>
            <pc:docMk/>
            <pc:sldMk cId="169055482" sldId="265"/>
            <ac:spMk id="20" creationId="{EBCCB7F7-9F1D-E4C6-B231-497C96A6BAFA}"/>
          </ac:spMkLst>
        </pc:spChg>
      </pc:sldChg>
      <pc:sldChg chg="modSp">
        <pc:chgData name="Barabucci, Claudia" userId="S::claudia.barabucci_gopacom.eu#ext#@efsa815.onmicrosoft.com::8c66b775-c6b3-42de-a97f-5d050fa0c3a8" providerId="AD" clId="Web-{5401A43F-5074-40E5-B304-A70AFDA27619}" dt="2025-04-11T15:26:58.456" v="41" actId="1076"/>
        <pc:sldMkLst>
          <pc:docMk/>
          <pc:sldMk cId="279218111" sldId="266"/>
        </pc:sldMkLst>
        <pc:spChg chg="mod">
          <ac:chgData name="Barabucci, Claudia" userId="S::claudia.barabucci_gopacom.eu#ext#@efsa815.onmicrosoft.com::8c66b775-c6b3-42de-a97f-5d050fa0c3a8" providerId="AD" clId="Web-{5401A43F-5074-40E5-B304-A70AFDA27619}" dt="2025-04-11T15:26:58.456" v="41" actId="1076"/>
          <ac:spMkLst>
            <pc:docMk/>
            <pc:sldMk cId="279218111" sldId="266"/>
            <ac:spMk id="6" creationId="{665C3D32-28E1-B6B3-6F38-3853F6AB56D6}"/>
          </ac:spMkLst>
        </pc:spChg>
      </pc:sldChg>
      <pc:sldChg chg="modSp">
        <pc:chgData name="Barabucci, Claudia" userId="S::claudia.barabucci_gopacom.eu#ext#@efsa815.onmicrosoft.com::8c66b775-c6b3-42de-a97f-5d050fa0c3a8" providerId="AD" clId="Web-{5401A43F-5074-40E5-B304-A70AFDA27619}" dt="2025-04-11T15:24:34.451" v="23" actId="20577"/>
        <pc:sldMkLst>
          <pc:docMk/>
          <pc:sldMk cId="2880012163" sldId="267"/>
        </pc:sldMkLst>
        <pc:spChg chg="mod">
          <ac:chgData name="Barabucci, Claudia" userId="S::claudia.barabucci_gopacom.eu#ext#@efsa815.onmicrosoft.com::8c66b775-c6b3-42de-a97f-5d050fa0c3a8" providerId="AD" clId="Web-{5401A43F-5074-40E5-B304-A70AFDA27619}" dt="2025-04-11T15:24:34.451" v="23" actId="20577"/>
          <ac:spMkLst>
            <pc:docMk/>
            <pc:sldMk cId="2880012163" sldId="267"/>
            <ac:spMk id="9" creationId="{529E6CC6-C2B7-5580-4BC9-E7BB9D0C219E}"/>
          </ac:spMkLst>
        </pc:spChg>
      </pc:sldChg>
      <pc:sldChg chg="modSp">
        <pc:chgData name="Barabucci, Claudia" userId="S::claudia.barabucci_gopacom.eu#ext#@efsa815.onmicrosoft.com::8c66b775-c6b3-42de-a97f-5d050fa0c3a8" providerId="AD" clId="Web-{5401A43F-5074-40E5-B304-A70AFDA27619}" dt="2025-04-11T15:16:50.980" v="10"/>
        <pc:sldMkLst>
          <pc:docMk/>
          <pc:sldMk cId="3651532927" sldId="270"/>
        </pc:sldMkLst>
        <pc:spChg chg="mod">
          <ac:chgData name="Barabucci, Claudia" userId="S::claudia.barabucci_gopacom.eu#ext#@efsa815.onmicrosoft.com::8c66b775-c6b3-42de-a97f-5d050fa0c3a8" providerId="AD" clId="Web-{5401A43F-5074-40E5-B304-A70AFDA27619}" dt="2025-04-11T15:16:50.980" v="10"/>
          <ac:spMkLst>
            <pc:docMk/>
            <pc:sldMk cId="3651532927" sldId="270"/>
            <ac:spMk id="23" creationId="{ABB8670E-2EF8-7815-FD38-4B303D3C69BB}"/>
          </ac:spMkLst>
        </pc:spChg>
      </pc:sldChg>
      <pc:sldChg chg="modSp">
        <pc:chgData name="Barabucci, Claudia" userId="S::claudia.barabucci_gopacom.eu#ext#@efsa815.onmicrosoft.com::8c66b775-c6b3-42de-a97f-5d050fa0c3a8" providerId="AD" clId="Web-{5401A43F-5074-40E5-B304-A70AFDA27619}" dt="2025-04-11T15:25:47.641" v="35" actId="1076"/>
        <pc:sldMkLst>
          <pc:docMk/>
          <pc:sldMk cId="3026918760" sldId="271"/>
        </pc:sldMkLst>
        <pc:spChg chg="mod">
          <ac:chgData name="Barabucci, Claudia" userId="S::claudia.barabucci_gopacom.eu#ext#@efsa815.onmicrosoft.com::8c66b775-c6b3-42de-a97f-5d050fa0c3a8" providerId="AD" clId="Web-{5401A43F-5074-40E5-B304-A70AFDA27619}" dt="2025-04-11T15:17:02.027" v="12" actId="14100"/>
          <ac:spMkLst>
            <pc:docMk/>
            <pc:sldMk cId="3026918760" sldId="271"/>
            <ac:spMk id="9" creationId="{74207737-269A-B1C6-C78F-F820C55817C3}"/>
          </ac:spMkLst>
        </pc:spChg>
        <pc:spChg chg="mod">
          <ac:chgData name="Barabucci, Claudia" userId="S::claudia.barabucci_gopacom.eu#ext#@efsa815.onmicrosoft.com::8c66b775-c6b3-42de-a97f-5d050fa0c3a8" providerId="AD" clId="Web-{5401A43F-5074-40E5-B304-A70AFDA27619}" dt="2025-04-11T15:25:06.061" v="24"/>
          <ac:spMkLst>
            <pc:docMk/>
            <pc:sldMk cId="3026918760" sldId="271"/>
            <ac:spMk id="11" creationId="{177ECCAF-0E22-3AB2-E671-90CF8FD46CBE}"/>
          </ac:spMkLst>
        </pc:spChg>
        <pc:spChg chg="mod">
          <ac:chgData name="Barabucci, Claudia" userId="S::claudia.barabucci_gopacom.eu#ext#@efsa815.onmicrosoft.com::8c66b775-c6b3-42de-a97f-5d050fa0c3a8" providerId="AD" clId="Web-{5401A43F-5074-40E5-B304-A70AFDA27619}" dt="2025-04-11T15:16:57.011" v="11"/>
          <ac:spMkLst>
            <pc:docMk/>
            <pc:sldMk cId="3026918760" sldId="271"/>
            <ac:spMk id="14" creationId="{5E26565F-D3AC-444E-DB99-3D35A8EC40DC}"/>
          </ac:spMkLst>
        </pc:spChg>
        <pc:spChg chg="mod">
          <ac:chgData name="Barabucci, Claudia" userId="S::claudia.barabucci_gopacom.eu#ext#@efsa815.onmicrosoft.com::8c66b775-c6b3-42de-a97f-5d050fa0c3a8" providerId="AD" clId="Web-{5401A43F-5074-40E5-B304-A70AFDA27619}" dt="2025-04-11T15:25:47.641" v="35" actId="1076"/>
          <ac:spMkLst>
            <pc:docMk/>
            <pc:sldMk cId="3026918760" sldId="271"/>
            <ac:spMk id="15" creationId="{AA3E2C98-241B-DDAE-2807-86797C815A77}"/>
          </ac:spMkLst>
        </pc:spChg>
        <pc:spChg chg="mod">
          <ac:chgData name="Barabucci, Claudia" userId="S::claudia.barabucci_gopacom.eu#ext#@efsa815.onmicrosoft.com::8c66b775-c6b3-42de-a97f-5d050fa0c3a8" providerId="AD" clId="Web-{5401A43F-5074-40E5-B304-A70AFDA27619}" dt="2025-04-11T15:17:07.183" v="13"/>
          <ac:spMkLst>
            <pc:docMk/>
            <pc:sldMk cId="3026918760" sldId="271"/>
            <ac:spMk id="19" creationId="{5EE4B940-7778-6DF1-76E6-110897D990C9}"/>
          </ac:spMkLst>
        </pc:spChg>
      </pc:sldChg>
      <pc:sldChg chg="modSp add">
        <pc:chgData name="Barabucci, Claudia" userId="S::claudia.barabucci_gopacom.eu#ext#@efsa815.onmicrosoft.com::8c66b775-c6b3-42de-a97f-5d050fa0c3a8" providerId="AD" clId="Web-{5401A43F-5074-40E5-B304-A70AFDA27619}" dt="2025-04-11T15:26:44.565" v="40" actId="1076"/>
        <pc:sldMkLst>
          <pc:docMk/>
          <pc:sldMk cId="1734347140" sldId="272"/>
        </pc:sldMkLst>
        <pc:spChg chg="mod">
          <ac:chgData name="Barabucci, Claudia" userId="S::claudia.barabucci_gopacom.eu#ext#@efsa815.onmicrosoft.com::8c66b775-c6b3-42de-a97f-5d050fa0c3a8" providerId="AD" clId="Web-{5401A43F-5074-40E5-B304-A70AFDA27619}" dt="2025-04-11T15:26:44.565" v="40" actId="1076"/>
          <ac:spMkLst>
            <pc:docMk/>
            <pc:sldMk cId="1734347140" sldId="272"/>
            <ac:spMk id="17" creationId="{253D1978-6630-3F34-E61D-6CA3604D5500}"/>
          </ac:spMkLst>
        </pc:spChg>
        <pc:spChg chg="mod">
          <ac:chgData name="Barabucci, Claudia" userId="S::claudia.barabucci_gopacom.eu#ext#@efsa815.onmicrosoft.com::8c66b775-c6b3-42de-a97f-5d050fa0c3a8" providerId="AD" clId="Web-{5401A43F-5074-40E5-B304-A70AFDA27619}" dt="2025-04-11T15:08:58.399" v="5" actId="1076"/>
          <ac:spMkLst>
            <pc:docMk/>
            <pc:sldMk cId="1734347140" sldId="272"/>
            <ac:spMk id="21" creationId="{531CF6DB-E685-D23F-6206-70A8E84A7BE7}"/>
          </ac:spMkLst>
        </pc:spChg>
      </pc:sldChg>
      <pc:sldChg chg="del">
        <pc:chgData name="Barabucci, Claudia" userId="S::claudia.barabucci_gopacom.eu#ext#@efsa815.onmicrosoft.com::8c66b775-c6b3-42de-a97f-5d050fa0c3a8" providerId="AD" clId="Web-{5401A43F-5074-40E5-B304-A70AFDA27619}" dt="2025-04-11T15:08:06.507" v="0"/>
        <pc:sldMkLst>
          <pc:docMk/>
          <pc:sldMk cId="3320247469" sldId="272"/>
        </pc:sldMkLst>
      </pc:sldChg>
      <pc:sldChg chg="add del">
        <pc:chgData name="Barabucci, Claudia" userId="S::claudia.barabucci_gopacom.eu#ext#@efsa815.onmicrosoft.com::8c66b775-c6b3-42de-a97f-5d050fa0c3a8" providerId="AD" clId="Web-{5401A43F-5074-40E5-B304-A70AFDA27619}" dt="2025-04-11T15:23:17.979" v="18"/>
        <pc:sldMkLst>
          <pc:docMk/>
          <pc:sldMk cId="863521552" sldId="273"/>
        </pc:sldMkLst>
      </pc:sldChg>
    </pc:docChg>
  </pc:docChgLst>
  <pc:docChgLst>
    <pc:chgData name="Barabucci, Claudia" userId="S::claudia.barabucci_gopacom.eu#ext#@efsa815.onmicrosoft.com::8c66b775-c6b3-42de-a97f-5d050fa0c3a8" providerId="AD" clId="Web-{3455B3A3-A737-4243-ABF2-B987E01F54A8}"/>
    <pc:docChg chg="modSld">
      <pc:chgData name="Barabucci, Claudia" userId="S::claudia.barabucci_gopacom.eu#ext#@efsa815.onmicrosoft.com::8c66b775-c6b3-42de-a97f-5d050fa0c3a8" providerId="AD" clId="Web-{3455B3A3-A737-4243-ABF2-B987E01F54A8}" dt="2025-04-02T13:07:16.875" v="8" actId="1076"/>
      <pc:docMkLst>
        <pc:docMk/>
      </pc:docMkLst>
      <pc:sldChg chg="addSp delSp">
        <pc:chgData name="Barabucci, Claudia" userId="S::claudia.barabucci_gopacom.eu#ext#@efsa815.onmicrosoft.com::8c66b775-c6b3-42de-a97f-5d050fa0c3a8" providerId="AD" clId="Web-{3455B3A3-A737-4243-ABF2-B987E01F54A8}" dt="2025-04-02T13:06:25.152" v="1"/>
        <pc:sldMkLst>
          <pc:docMk/>
          <pc:sldMk cId="3510029240" sldId="263"/>
        </pc:sldMkLst>
        <pc:picChg chg="del">
          <ac:chgData name="Barabucci, Claudia" userId="S::claudia.barabucci_gopacom.eu#ext#@efsa815.onmicrosoft.com::8c66b775-c6b3-42de-a97f-5d050fa0c3a8" providerId="AD" clId="Web-{3455B3A3-A737-4243-ABF2-B987E01F54A8}" dt="2025-04-02T13:06:20.402" v="0"/>
          <ac:picMkLst>
            <pc:docMk/>
            <pc:sldMk cId="3510029240" sldId="263"/>
            <ac:picMk id="4" creationId="{EF277631-C584-13C6-00DB-B223A577AD21}"/>
          </ac:picMkLst>
        </pc:picChg>
        <pc:picChg chg="add">
          <ac:chgData name="Barabucci, Claudia" userId="S::claudia.barabucci_gopacom.eu#ext#@efsa815.onmicrosoft.com::8c66b775-c6b3-42de-a97f-5d050fa0c3a8" providerId="AD" clId="Web-{3455B3A3-A737-4243-ABF2-B987E01F54A8}" dt="2025-04-02T13:06:25.152" v="1"/>
          <ac:picMkLst>
            <pc:docMk/>
            <pc:sldMk cId="3510029240" sldId="263"/>
            <ac:picMk id="11" creationId="{4D1974A4-71A3-7F96-1D92-7B8E25E585E6}"/>
          </ac:picMkLst>
        </pc:picChg>
      </pc:sldChg>
      <pc:sldChg chg="modSp">
        <pc:chgData name="Barabucci, Claudia" userId="S::claudia.barabucci_gopacom.eu#ext#@efsa815.onmicrosoft.com::8c66b775-c6b3-42de-a97f-5d050fa0c3a8" providerId="AD" clId="Web-{3455B3A3-A737-4243-ABF2-B987E01F54A8}" dt="2025-04-02T13:06:32.622" v="2" actId="14100"/>
        <pc:sldMkLst>
          <pc:docMk/>
          <pc:sldMk cId="3651532927" sldId="270"/>
        </pc:sldMkLst>
        <pc:spChg chg="mod">
          <ac:chgData name="Barabucci, Claudia" userId="S::claudia.barabucci_gopacom.eu#ext#@efsa815.onmicrosoft.com::8c66b775-c6b3-42de-a97f-5d050fa0c3a8" providerId="AD" clId="Web-{3455B3A3-A737-4243-ABF2-B987E01F54A8}" dt="2025-04-02T13:06:32.622" v="2" actId="14100"/>
          <ac:spMkLst>
            <pc:docMk/>
            <pc:sldMk cId="3651532927" sldId="270"/>
            <ac:spMk id="22" creationId="{B94B8D82-1538-AB3E-B0F2-3930BF6D4C44}"/>
          </ac:spMkLst>
        </pc:spChg>
      </pc:sldChg>
      <pc:sldChg chg="modSp">
        <pc:chgData name="Barabucci, Claudia" userId="S::claudia.barabucci_gopacom.eu#ext#@efsa815.onmicrosoft.com::8c66b775-c6b3-42de-a97f-5d050fa0c3a8" providerId="AD" clId="Web-{3455B3A3-A737-4243-ABF2-B987E01F54A8}" dt="2025-04-02T13:06:57.530" v="5" actId="1076"/>
        <pc:sldMkLst>
          <pc:docMk/>
          <pc:sldMk cId="3026918760" sldId="271"/>
        </pc:sldMkLst>
        <pc:spChg chg="mod">
          <ac:chgData name="Barabucci, Claudia" userId="S::claudia.barabucci_gopacom.eu#ext#@efsa815.onmicrosoft.com::8c66b775-c6b3-42de-a97f-5d050fa0c3a8" providerId="AD" clId="Web-{3455B3A3-A737-4243-ABF2-B987E01F54A8}" dt="2025-04-02T13:06:57.530" v="5" actId="1076"/>
          <ac:spMkLst>
            <pc:docMk/>
            <pc:sldMk cId="3026918760" sldId="271"/>
            <ac:spMk id="19" creationId="{5EE4B940-7778-6DF1-76E6-110897D990C9}"/>
          </ac:spMkLst>
        </pc:spChg>
      </pc:sldChg>
      <pc:sldChg chg="modSp">
        <pc:chgData name="Barabucci, Claudia" userId="S::claudia.barabucci_gopacom.eu#ext#@efsa815.onmicrosoft.com::8c66b775-c6b3-42de-a97f-5d050fa0c3a8" providerId="AD" clId="Web-{3455B3A3-A737-4243-ABF2-B987E01F54A8}" dt="2025-04-02T13:07:16.875" v="8" actId="1076"/>
        <pc:sldMkLst>
          <pc:docMk/>
          <pc:sldMk cId="1160258971" sldId="272"/>
        </pc:sldMkLst>
        <pc:spChg chg="mod">
          <ac:chgData name="Barabucci, Claudia" userId="S::claudia.barabucci_gopacom.eu#ext#@efsa815.onmicrosoft.com::8c66b775-c6b3-42de-a97f-5d050fa0c3a8" providerId="AD" clId="Web-{3455B3A3-A737-4243-ABF2-B987E01F54A8}" dt="2025-04-02T13:07:16.875" v="8" actId="1076"/>
          <ac:spMkLst>
            <pc:docMk/>
            <pc:sldMk cId="1160258971" sldId="272"/>
            <ac:spMk id="16" creationId="{3D604958-1006-C46D-92C0-13E40D92822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4/11/2025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A4D7B-C355-9546-97F9-4254FB5C1AA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242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2244726"/>
            <a:ext cx="18286810" cy="4775200"/>
          </a:xfrm>
        </p:spPr>
        <p:txBody>
          <a:bodyPr anchor="b"/>
          <a:lstStyle>
            <a:lvl1pPr algn="ctr">
              <a:defRPr sz="119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7204076"/>
            <a:ext cx="1828681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11/04/2025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4832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11/04/2025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6073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730250"/>
            <a:ext cx="5257458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730250"/>
            <a:ext cx="15467593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11/04/2025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2645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11/04/2025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6170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3419477"/>
            <a:ext cx="21029831" cy="5705474"/>
          </a:xfrm>
        </p:spPr>
        <p:txBody>
          <a:bodyPr anchor="b"/>
          <a:lstStyle>
            <a:lvl1pPr>
              <a:defRPr sz="119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9178927"/>
            <a:ext cx="21029831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11/04/2025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1001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3651250"/>
            <a:ext cx="10362526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3651250"/>
            <a:ext cx="10362526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11/04/2025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3477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730251"/>
            <a:ext cx="21029831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3362326"/>
            <a:ext cx="10314903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5010150"/>
            <a:ext cx="10314903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3362326"/>
            <a:ext cx="10365701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5010150"/>
            <a:ext cx="10365701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11/04/2025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0086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11/04/2025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3159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11/04/2025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8669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974851"/>
            <a:ext cx="1234359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11/04/2025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2606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974851"/>
            <a:ext cx="1234359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354" indent="0">
              <a:buNone/>
              <a:defRPr sz="5600"/>
            </a:lvl2pPr>
            <a:lvl3pPr marL="1828709" indent="0">
              <a:buNone/>
              <a:defRPr sz="4800"/>
            </a:lvl3pPr>
            <a:lvl4pPr marL="2743063" indent="0">
              <a:buNone/>
              <a:defRPr sz="4000"/>
            </a:lvl4pPr>
            <a:lvl5pPr marL="3657417" indent="0">
              <a:buNone/>
              <a:defRPr sz="4000"/>
            </a:lvl5pPr>
            <a:lvl6pPr marL="4571771" indent="0">
              <a:buNone/>
              <a:defRPr sz="4000"/>
            </a:lvl6pPr>
            <a:lvl7pPr marL="5486126" indent="0">
              <a:buNone/>
              <a:defRPr sz="4000"/>
            </a:lvl7pPr>
            <a:lvl8pPr marL="6400480" indent="0">
              <a:buNone/>
              <a:defRPr sz="4000"/>
            </a:lvl8pPr>
            <a:lvl9pPr marL="7314834" indent="0">
              <a:buNone/>
              <a:defRPr sz="4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11/04/2025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3243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730251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3651250"/>
            <a:ext cx="21029831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11/04/2025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12712701"/>
            <a:ext cx="822906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6890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10728" userDrawn="1">
          <p15:clr>
            <a:srgbClr val="F26B43"/>
          </p15:clr>
        </p15:guide>
        <p15:guide id="3" pos="7607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ke on a plate&#10;&#10;Description automatically generated">
            <a:extLst>
              <a:ext uri="{FF2B5EF4-FFF2-40B4-BE49-F238E27FC236}">
                <a16:creationId xmlns:a16="http://schemas.microsoft.com/office/drawing/2014/main" id="{59F08559-E0D7-C362-2FC8-EBB52E7F3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" y="0"/>
            <a:ext cx="24382413" cy="1371510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326FBD7-8E37-58DE-2892-2CE0EBD4E2ED}"/>
              </a:ext>
            </a:extLst>
          </p:cNvPr>
          <p:cNvSpPr/>
          <p:nvPr/>
        </p:nvSpPr>
        <p:spPr>
          <a:xfrm>
            <a:off x="222724" y="308045"/>
            <a:ext cx="496596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7F566F-40E5-468A-7210-24C085E4B74B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7155C4-3D9E-CFAC-A56B-270BC1BC592E}"/>
              </a:ext>
            </a:extLst>
          </p:cNvPr>
          <p:cNvSpPr txBox="1"/>
          <p:nvPr/>
        </p:nvSpPr>
        <p:spPr>
          <a:xfrm>
            <a:off x="381379" y="435798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Culinary delight?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9F7771-16B0-EBE1-ACF1-C6549212E3B8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3D5654B-CFA0-5C82-F6E3-076F379A572B}"/>
              </a:ext>
            </a:extLst>
          </p:cNvPr>
          <p:cNvSpPr/>
          <p:nvPr/>
        </p:nvSpPr>
        <p:spPr>
          <a:xfrm flipV="1">
            <a:off x="20116800" y="8949124"/>
            <a:ext cx="3850965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D0E205B-EC7D-0282-505B-3E2575CBE9F2}"/>
              </a:ext>
            </a:extLst>
          </p:cNvPr>
          <p:cNvSpPr/>
          <p:nvPr/>
        </p:nvSpPr>
        <p:spPr>
          <a:xfrm>
            <a:off x="18694399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762BFE1-B067-D750-669D-B1E77E8221A6}"/>
              </a:ext>
            </a:extLst>
          </p:cNvPr>
          <p:cNvSpPr txBox="1"/>
          <p:nvPr/>
        </p:nvSpPr>
        <p:spPr>
          <a:xfrm>
            <a:off x="16827650" y="9051726"/>
            <a:ext cx="6942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>
                <a:latin typeface="Roboto" pitchFamily="2" charset="0"/>
              </a:rPr>
              <a:t>Safe to eat?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1765BD4-EAF3-316D-A4FF-97701AAF35F2}"/>
              </a:ext>
            </a:extLst>
          </p:cNvPr>
          <p:cNvSpPr txBox="1"/>
          <p:nvPr/>
        </p:nvSpPr>
        <p:spPr>
          <a:xfrm>
            <a:off x="15228498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latin typeface="Roboto" pitchFamily="2" charset="0"/>
              </a:rPr>
              <a:t>Our priority</a:t>
            </a:r>
            <a:endParaRPr lang="en-GB" sz="7200" dirty="0">
              <a:latin typeface="Roboto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B3A021-8526-329F-F132-E34B4DA6A98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" y="11576728"/>
            <a:ext cx="24382407" cy="215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62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hand holding a bag of nuts&#10;&#10;Description automatically generated">
            <a:extLst>
              <a:ext uri="{FF2B5EF4-FFF2-40B4-BE49-F238E27FC236}">
                <a16:creationId xmlns:a16="http://schemas.microsoft.com/office/drawing/2014/main" id="{2C070B68-845C-EB5A-088B-B6663E491C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-113"/>
            <a:ext cx="24383999" cy="1371599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021ED86-BD4C-4C4E-60E2-CB3F25152C18}"/>
              </a:ext>
            </a:extLst>
          </p:cNvPr>
          <p:cNvSpPr/>
          <p:nvPr/>
        </p:nvSpPr>
        <p:spPr>
          <a:xfrm>
            <a:off x="222724" y="308045"/>
            <a:ext cx="496596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E350C7-E48C-3742-EBD9-867313D48AC1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9DB32B-1703-98F5-5CA2-28B7D2624984}"/>
              </a:ext>
            </a:extLst>
          </p:cNvPr>
          <p:cNvSpPr txBox="1"/>
          <p:nvPr/>
        </p:nvSpPr>
        <p:spPr>
          <a:xfrm>
            <a:off x="299559" y="452166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Rich in omega 3?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DEF98D-422A-3024-4537-7A0E42CF0749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7802A9-4B8B-251C-EB15-50905C82BEBE}"/>
              </a:ext>
            </a:extLst>
          </p:cNvPr>
          <p:cNvSpPr/>
          <p:nvPr/>
        </p:nvSpPr>
        <p:spPr>
          <a:xfrm flipV="1">
            <a:off x="17025692" y="8949123"/>
            <a:ext cx="6942073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AA4A320-F096-4B8B-73CF-D4AAED8F6890}"/>
              </a:ext>
            </a:extLst>
          </p:cNvPr>
          <p:cNvSpPr/>
          <p:nvPr/>
        </p:nvSpPr>
        <p:spPr>
          <a:xfrm>
            <a:off x="18694399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9D791E-DBB1-4548-6A7E-FA6DA09A3C83}"/>
              </a:ext>
            </a:extLst>
          </p:cNvPr>
          <p:cNvSpPr txBox="1"/>
          <p:nvPr/>
        </p:nvSpPr>
        <p:spPr>
          <a:xfrm>
            <a:off x="16827650" y="9051726"/>
            <a:ext cx="6942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>
                <a:latin typeface="Roboto" pitchFamily="2" charset="0"/>
              </a:rPr>
              <a:t>Evidence-based claims?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6C10D4-AAC1-5CF9-AEA6-80FA7C6DDAFB}"/>
              </a:ext>
            </a:extLst>
          </p:cNvPr>
          <p:cNvSpPr txBox="1"/>
          <p:nvPr/>
        </p:nvSpPr>
        <p:spPr>
          <a:xfrm>
            <a:off x="15228498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latin typeface="Roboto" pitchFamily="2" charset="0"/>
              </a:rPr>
              <a:t>Our priority</a:t>
            </a:r>
            <a:endParaRPr lang="en-GB" sz="7200" dirty="0">
              <a:latin typeface="Roboto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9959FE6-333A-5602-A97E-DD2179BD66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" y="11576728"/>
            <a:ext cx="24382407" cy="215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162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holding a bowl of soup&#10;&#10;Description automatically generated">
            <a:extLst>
              <a:ext uri="{FF2B5EF4-FFF2-40B4-BE49-F238E27FC236}">
                <a16:creationId xmlns:a16="http://schemas.microsoft.com/office/drawing/2014/main" id="{9FFF66F5-737B-AA6E-A7AD-AC5F9672A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3"/>
            <a:ext cx="24384000" cy="13716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BABD453-4374-6F8A-7BFF-ECDFE1A486F5}"/>
              </a:ext>
            </a:extLst>
          </p:cNvPr>
          <p:cNvSpPr/>
          <p:nvPr/>
        </p:nvSpPr>
        <p:spPr>
          <a:xfrm>
            <a:off x="222724" y="308045"/>
            <a:ext cx="6986150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58D3D62-822C-0F11-5C2B-CDA0F30E1861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72DE07-29BC-C0B6-522A-1E54F1FF1E45}"/>
              </a:ext>
            </a:extLst>
          </p:cNvPr>
          <p:cNvSpPr txBox="1"/>
          <p:nvPr/>
        </p:nvSpPr>
        <p:spPr>
          <a:xfrm>
            <a:off x="381379" y="435798"/>
            <a:ext cx="6827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Budget-friendly options?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AF1EE7-92A7-EF92-9DC1-7B931729E4CB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2313ADA-A565-19AB-044E-0CC008AC0378}"/>
              </a:ext>
            </a:extLst>
          </p:cNvPr>
          <p:cNvSpPr/>
          <p:nvPr/>
        </p:nvSpPr>
        <p:spPr>
          <a:xfrm flipV="1">
            <a:off x="15426540" y="8949123"/>
            <a:ext cx="8541225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78B66F1-C54B-36DC-80E6-05F7B8362564}"/>
              </a:ext>
            </a:extLst>
          </p:cNvPr>
          <p:cNvSpPr/>
          <p:nvPr/>
        </p:nvSpPr>
        <p:spPr>
          <a:xfrm>
            <a:off x="18694399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674137-4F78-16BA-D02F-165CB49CE3E3}"/>
              </a:ext>
            </a:extLst>
          </p:cNvPr>
          <p:cNvSpPr txBox="1"/>
          <p:nvPr/>
        </p:nvSpPr>
        <p:spPr>
          <a:xfrm>
            <a:off x="14782800" y="9051726"/>
            <a:ext cx="89869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>
                <a:latin typeface="Roboto" pitchFamily="2" charset="0"/>
              </a:rPr>
              <a:t>Science-based dietary advice?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022E9D-7002-E082-4DCB-2CAB6A68F374}"/>
              </a:ext>
            </a:extLst>
          </p:cNvPr>
          <p:cNvSpPr txBox="1"/>
          <p:nvPr/>
        </p:nvSpPr>
        <p:spPr>
          <a:xfrm>
            <a:off x="15228498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latin typeface="Roboto" pitchFamily="2" charset="0"/>
              </a:rPr>
              <a:t>Our priority</a:t>
            </a:r>
            <a:endParaRPr lang="en-GB" sz="7200" dirty="0">
              <a:latin typeface="Roboto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6B0667-DD3F-430C-380B-BF353C8B15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" y="11576728"/>
            <a:ext cx="24382407" cy="215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761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3084EDD-43DA-EBDF-04C7-17C6C7EFD7F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5096"/>
            <a:ext cx="24487632" cy="1376753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517D897-103F-6D0A-7DEA-31BAC308F4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" y="11576728"/>
            <a:ext cx="24382407" cy="215885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360CE51-BB4E-07DB-2268-8D2477FC8322}"/>
              </a:ext>
            </a:extLst>
          </p:cNvPr>
          <p:cNvSpPr/>
          <p:nvPr/>
        </p:nvSpPr>
        <p:spPr>
          <a:xfrm>
            <a:off x="222724" y="308045"/>
            <a:ext cx="483837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63A772F-9A8A-8C73-502D-C763896F5BFF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3D1978-6630-3F34-E61D-6CA3604D5500}"/>
              </a:ext>
            </a:extLst>
          </p:cNvPr>
          <p:cNvSpPr txBox="1"/>
          <p:nvPr/>
        </p:nvSpPr>
        <p:spPr>
          <a:xfrm>
            <a:off x="217739" y="452166"/>
            <a:ext cx="84436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Culinary delight?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196A46-C875-639B-6D35-60477FB3C298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0C90A21-89E7-B5EC-AFA9-462B8E56DBC7}"/>
              </a:ext>
            </a:extLst>
          </p:cNvPr>
          <p:cNvSpPr/>
          <p:nvPr/>
        </p:nvSpPr>
        <p:spPr>
          <a:xfrm flipV="1">
            <a:off x="15426540" y="8949121"/>
            <a:ext cx="8541225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FD62C36-DDFE-0573-684C-AAB39C7C289A}"/>
              </a:ext>
            </a:extLst>
          </p:cNvPr>
          <p:cNvSpPr/>
          <p:nvPr/>
        </p:nvSpPr>
        <p:spPr>
          <a:xfrm>
            <a:off x="18694399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1CF6DB-E685-D23F-6206-70A8E84A7BE7}"/>
              </a:ext>
            </a:extLst>
          </p:cNvPr>
          <p:cNvSpPr txBox="1"/>
          <p:nvPr/>
        </p:nvSpPr>
        <p:spPr>
          <a:xfrm>
            <a:off x="14890564" y="9018991"/>
            <a:ext cx="9075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>
                <a:latin typeface="Roboto" pitchFamily="2" charset="0"/>
              </a:rPr>
              <a:t>Preventing foodborne disease?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4EC3DF9-38A7-13C5-EC0F-2FA9BDFF215B}"/>
              </a:ext>
            </a:extLst>
          </p:cNvPr>
          <p:cNvSpPr txBox="1"/>
          <p:nvPr/>
        </p:nvSpPr>
        <p:spPr>
          <a:xfrm>
            <a:off x="15228498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latin typeface="Roboto" pitchFamily="2" charset="0"/>
              </a:rPr>
              <a:t>Our priority</a:t>
            </a:r>
            <a:endParaRPr lang="en-GB" sz="7200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347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ashing a red bell pepper&#10;&#10;Description automatically generated">
            <a:extLst>
              <a:ext uri="{FF2B5EF4-FFF2-40B4-BE49-F238E27FC236}">
                <a16:creationId xmlns:a16="http://schemas.microsoft.com/office/drawing/2014/main" id="{07C4420C-249D-0146-88B7-3560BB14E8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24384000" cy="13716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278C496-C14E-EA1A-83F3-A5CF6850A2B1}"/>
              </a:ext>
            </a:extLst>
          </p:cNvPr>
          <p:cNvSpPr/>
          <p:nvPr/>
        </p:nvSpPr>
        <p:spPr>
          <a:xfrm>
            <a:off x="222724" y="308045"/>
            <a:ext cx="7517778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18C76F-F98C-0104-A57E-1CCEFBCCBF0D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5C3D32-28E1-B6B3-6F38-3853F6AB56D6}"/>
              </a:ext>
            </a:extLst>
          </p:cNvPr>
          <p:cNvSpPr txBox="1"/>
          <p:nvPr/>
        </p:nvSpPr>
        <p:spPr>
          <a:xfrm>
            <a:off x="219070" y="435798"/>
            <a:ext cx="86562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Seasonal and sustainable?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1534A7-54FD-84E6-8EAE-501A4D8798C5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BC5AB85-42B6-48BC-6EA4-B774D8DE7DE4}"/>
              </a:ext>
            </a:extLst>
          </p:cNvPr>
          <p:cNvSpPr/>
          <p:nvPr/>
        </p:nvSpPr>
        <p:spPr>
          <a:xfrm flipV="1">
            <a:off x="17025692" y="8949123"/>
            <a:ext cx="6942073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30BB93-3C35-687E-9AB6-919B07CB8EE8}"/>
              </a:ext>
            </a:extLst>
          </p:cNvPr>
          <p:cNvSpPr/>
          <p:nvPr/>
        </p:nvSpPr>
        <p:spPr>
          <a:xfrm>
            <a:off x="18694399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D5DE20-2F56-72B4-9196-6124A9F24D87}"/>
              </a:ext>
            </a:extLst>
          </p:cNvPr>
          <p:cNvSpPr txBox="1"/>
          <p:nvPr/>
        </p:nvSpPr>
        <p:spPr>
          <a:xfrm>
            <a:off x="16827650" y="9051726"/>
            <a:ext cx="6942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>
                <a:latin typeface="Roboto" pitchFamily="2" charset="0"/>
              </a:rPr>
              <a:t>Safe food handling tips?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2C27775-E8FF-7A9A-4695-66A87BB0B182}"/>
              </a:ext>
            </a:extLst>
          </p:cNvPr>
          <p:cNvSpPr txBox="1"/>
          <p:nvPr/>
        </p:nvSpPr>
        <p:spPr>
          <a:xfrm>
            <a:off x="15228498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latin typeface="Roboto" pitchFamily="2" charset="0"/>
              </a:rPr>
              <a:t>Our priority</a:t>
            </a:r>
            <a:endParaRPr lang="en-GB" sz="7200" dirty="0">
              <a:latin typeface="Roboto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0B150CE-C1B3-9F3D-5A77-39B0DA167B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" y="11576728"/>
            <a:ext cx="24382407" cy="215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181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hand pointing at food in a plastic container&#10;&#10;Description automatically generated">
            <a:extLst>
              <a:ext uri="{FF2B5EF4-FFF2-40B4-BE49-F238E27FC236}">
                <a16:creationId xmlns:a16="http://schemas.microsoft.com/office/drawing/2014/main" id="{A7C51208-8B6F-1564-027E-A7A6092578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7624"/>
            <a:ext cx="24384000" cy="13716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000A24A-61DF-07B2-F365-4A2021A68BB5}"/>
              </a:ext>
            </a:extLst>
          </p:cNvPr>
          <p:cNvSpPr/>
          <p:nvPr/>
        </p:nvSpPr>
        <p:spPr>
          <a:xfrm>
            <a:off x="222724" y="308045"/>
            <a:ext cx="4646988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FF9EE4-CB07-4DBE-EB7D-3A01BB2B075A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CC74C0-EBCC-F04D-1D20-D8FC3D82FE84}"/>
              </a:ext>
            </a:extLst>
          </p:cNvPr>
          <p:cNvSpPr txBox="1"/>
          <p:nvPr/>
        </p:nvSpPr>
        <p:spPr>
          <a:xfrm>
            <a:off x="381379" y="435798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Balanced meal?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0972AD-98A4-D9F6-6614-D1332EC8C276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3769E5C-7257-6B0C-A1E5-24898D72A110}"/>
              </a:ext>
            </a:extLst>
          </p:cNvPr>
          <p:cNvSpPr/>
          <p:nvPr/>
        </p:nvSpPr>
        <p:spPr>
          <a:xfrm flipV="1">
            <a:off x="17025692" y="8949123"/>
            <a:ext cx="6942073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54EA5EF-AE0D-9119-16C6-D10902294946}"/>
              </a:ext>
            </a:extLst>
          </p:cNvPr>
          <p:cNvSpPr/>
          <p:nvPr/>
        </p:nvSpPr>
        <p:spPr>
          <a:xfrm>
            <a:off x="18694399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81BC8F-C10F-AEC4-727E-74A51B3A93B2}"/>
              </a:ext>
            </a:extLst>
          </p:cNvPr>
          <p:cNvSpPr txBox="1"/>
          <p:nvPr/>
        </p:nvSpPr>
        <p:spPr>
          <a:xfrm>
            <a:off x="16827650" y="9051726"/>
            <a:ext cx="6942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>
                <a:latin typeface="Roboto" pitchFamily="2" charset="0"/>
              </a:rPr>
              <a:t>Tips to cut food waste?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0910A5-3092-3F03-2B49-7C96C6BE304B}"/>
              </a:ext>
            </a:extLst>
          </p:cNvPr>
          <p:cNvSpPr txBox="1"/>
          <p:nvPr/>
        </p:nvSpPr>
        <p:spPr>
          <a:xfrm>
            <a:off x="15228498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latin typeface="Roboto" pitchFamily="2" charset="0"/>
              </a:rPr>
              <a:t>Our priority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8C82902-08A9-8FAC-B9BC-007C684A74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" y="11576728"/>
            <a:ext cx="24382407" cy="215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35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late of pasta with vegetables&#10;&#10;Description automatically generated">
            <a:extLst>
              <a:ext uri="{FF2B5EF4-FFF2-40B4-BE49-F238E27FC236}">
                <a16:creationId xmlns:a16="http://schemas.microsoft.com/office/drawing/2014/main" id="{D377BFDA-7E7B-C56F-1E08-197DE8C5AB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0"/>
            <a:ext cx="24385587" cy="1371689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C064C17-3B40-E12A-9DB1-973CAD1DAF00}"/>
              </a:ext>
            </a:extLst>
          </p:cNvPr>
          <p:cNvSpPr/>
          <p:nvPr/>
        </p:nvSpPr>
        <p:spPr>
          <a:xfrm flipV="1">
            <a:off x="20116800" y="8949124"/>
            <a:ext cx="3850965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816B64C-803F-B3A9-28F5-B32F1C3AA546}"/>
              </a:ext>
            </a:extLst>
          </p:cNvPr>
          <p:cNvSpPr/>
          <p:nvPr/>
        </p:nvSpPr>
        <p:spPr>
          <a:xfrm>
            <a:off x="222724" y="308045"/>
            <a:ext cx="496596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2513EB8-550E-B9F0-7AC6-4F30B2567E1E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9E6CC6-C2B7-5580-4BC9-E7BB9D0C219E}"/>
              </a:ext>
            </a:extLst>
          </p:cNvPr>
          <p:cNvSpPr txBox="1"/>
          <p:nvPr/>
        </p:nvSpPr>
        <p:spPr>
          <a:xfrm>
            <a:off x="381379" y="435798"/>
            <a:ext cx="5211347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4800" i="1" dirty="0">
                <a:latin typeface="Roboto italic"/>
                <a:ea typeface="Roboto italic"/>
                <a:cs typeface="Roboto italic"/>
              </a:rPr>
              <a:t>Budget friendly?</a:t>
            </a:r>
            <a:endParaRPr lang="en-GB" sz="4800">
              <a:latin typeface="Roboto italic"/>
              <a:ea typeface="Roboto italic"/>
              <a:cs typeface="Roboto italic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41A59F-C4FD-9BA5-7369-61E50C5D05F2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C6255B1-8E9B-79C7-6D6B-9AC6D757D45B}"/>
              </a:ext>
            </a:extLst>
          </p:cNvPr>
          <p:cNvSpPr/>
          <p:nvPr/>
        </p:nvSpPr>
        <p:spPr>
          <a:xfrm>
            <a:off x="18694399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D7457E-1866-C9EF-EB8A-FC5E93200959}"/>
              </a:ext>
            </a:extLst>
          </p:cNvPr>
          <p:cNvSpPr txBox="1"/>
          <p:nvPr/>
        </p:nvSpPr>
        <p:spPr>
          <a:xfrm>
            <a:off x="16827650" y="9051726"/>
            <a:ext cx="6942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>
                <a:latin typeface="Roboto" pitchFamily="2" charset="0"/>
              </a:rPr>
              <a:t>Safe to eat?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6712C0-D679-3BC4-0840-D9AC9E2DDE91}"/>
              </a:ext>
            </a:extLst>
          </p:cNvPr>
          <p:cNvSpPr txBox="1"/>
          <p:nvPr/>
        </p:nvSpPr>
        <p:spPr>
          <a:xfrm>
            <a:off x="15228498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latin typeface="Roboto" pitchFamily="2" charset="0"/>
              </a:rPr>
              <a:t>Our priority</a:t>
            </a:r>
            <a:endParaRPr lang="en-GB" sz="7200" dirty="0">
              <a:latin typeface="Roboto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830728-DBE3-B84E-8573-B3B7041514E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" y="11576728"/>
            <a:ext cx="24382407" cy="215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012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dipping a carrot into a bowl of hummus&#10;&#10;Description automatically generated">
            <a:extLst>
              <a:ext uri="{FF2B5EF4-FFF2-40B4-BE49-F238E27FC236}">
                <a16:creationId xmlns:a16="http://schemas.microsoft.com/office/drawing/2014/main" id="{35E858E7-E3D3-5388-1830-4C63327B17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CDE7DC8-E280-DED9-3B68-AAE56CE6B794}"/>
              </a:ext>
            </a:extLst>
          </p:cNvPr>
          <p:cNvSpPr/>
          <p:nvPr/>
        </p:nvSpPr>
        <p:spPr>
          <a:xfrm>
            <a:off x="222724" y="308045"/>
            <a:ext cx="5178696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F8D777-69CB-79DE-94FF-32E55001D441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910068-D365-29DF-A52E-EDF09032CDFF}"/>
              </a:ext>
            </a:extLst>
          </p:cNvPr>
          <p:cNvSpPr txBox="1"/>
          <p:nvPr/>
        </p:nvSpPr>
        <p:spPr>
          <a:xfrm>
            <a:off x="381379" y="435798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Nutritious snack?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5E3734-8583-52AB-EE0B-F26EE5161F8C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BF6003-DA1F-73EA-D43D-BC570B5FCA49}"/>
              </a:ext>
            </a:extLst>
          </p:cNvPr>
          <p:cNvSpPr/>
          <p:nvPr/>
        </p:nvSpPr>
        <p:spPr>
          <a:xfrm flipV="1">
            <a:off x="20116800" y="8949124"/>
            <a:ext cx="3850965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0A7A3F5-D062-2BB1-D5F1-BBA4A879C0D4}"/>
              </a:ext>
            </a:extLst>
          </p:cNvPr>
          <p:cNvSpPr/>
          <p:nvPr/>
        </p:nvSpPr>
        <p:spPr>
          <a:xfrm>
            <a:off x="18694399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DA5582-35CD-4300-3BBB-3866A4D83A55}"/>
              </a:ext>
            </a:extLst>
          </p:cNvPr>
          <p:cNvSpPr txBox="1"/>
          <p:nvPr/>
        </p:nvSpPr>
        <p:spPr>
          <a:xfrm>
            <a:off x="16827650" y="9051726"/>
            <a:ext cx="6942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>
                <a:latin typeface="Roboto" pitchFamily="2" charset="0"/>
              </a:rPr>
              <a:t>Safe to eat?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80FA82-DA8E-2F62-7F03-8D51C2C36274}"/>
              </a:ext>
            </a:extLst>
          </p:cNvPr>
          <p:cNvSpPr txBox="1"/>
          <p:nvPr/>
        </p:nvSpPr>
        <p:spPr>
          <a:xfrm>
            <a:off x="15228498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latin typeface="Roboto" pitchFamily="2" charset="0"/>
              </a:rPr>
              <a:t>Our priority</a:t>
            </a:r>
            <a:endParaRPr lang="en-GB" sz="7200" dirty="0">
              <a:latin typeface="Roboto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1EACF9D-408A-FE49-F77E-6E03530623E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" y="11576728"/>
            <a:ext cx="24382407" cy="215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394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late of food with a fork&#10;&#10;Description automatically generated">
            <a:extLst>
              <a:ext uri="{FF2B5EF4-FFF2-40B4-BE49-F238E27FC236}">
                <a16:creationId xmlns:a16="http://schemas.microsoft.com/office/drawing/2014/main" id="{00CD10C0-0268-8F97-4594-4D2826907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" y="0"/>
            <a:ext cx="24382413" cy="1371510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1F4C2DA-2289-5478-4B81-09756E9EAD40}"/>
              </a:ext>
            </a:extLst>
          </p:cNvPr>
          <p:cNvSpPr/>
          <p:nvPr/>
        </p:nvSpPr>
        <p:spPr>
          <a:xfrm>
            <a:off x="222724" y="324413"/>
            <a:ext cx="5211346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C92FA13-61A6-15CE-C949-756B28C6B6BA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42E8E1-572B-7A05-367E-59BB0A311339}"/>
              </a:ext>
            </a:extLst>
          </p:cNvPr>
          <p:cNvSpPr txBox="1"/>
          <p:nvPr/>
        </p:nvSpPr>
        <p:spPr>
          <a:xfrm>
            <a:off x="299559" y="452166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Locally produced?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2FCE8A-E168-63C6-F9D0-17E986B9F8D4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9BA4E8-5DBA-6AD6-5D50-EF565C79F245}"/>
              </a:ext>
            </a:extLst>
          </p:cNvPr>
          <p:cNvSpPr/>
          <p:nvPr/>
        </p:nvSpPr>
        <p:spPr>
          <a:xfrm flipV="1">
            <a:off x="20116800" y="8949124"/>
            <a:ext cx="3850965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81316C-48DC-E4BF-041F-05FBB48855FA}"/>
              </a:ext>
            </a:extLst>
          </p:cNvPr>
          <p:cNvSpPr/>
          <p:nvPr/>
        </p:nvSpPr>
        <p:spPr>
          <a:xfrm>
            <a:off x="18694399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64171D-0102-8445-611F-D2270BB590ED}"/>
              </a:ext>
            </a:extLst>
          </p:cNvPr>
          <p:cNvSpPr txBox="1"/>
          <p:nvPr/>
        </p:nvSpPr>
        <p:spPr>
          <a:xfrm>
            <a:off x="16827650" y="9051726"/>
            <a:ext cx="6942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>
                <a:latin typeface="Roboto" pitchFamily="2" charset="0"/>
              </a:rPr>
              <a:t>Safe to eat?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6259AF-A5CF-80A6-D013-269C9189DA2A}"/>
              </a:ext>
            </a:extLst>
          </p:cNvPr>
          <p:cNvSpPr txBox="1"/>
          <p:nvPr/>
        </p:nvSpPr>
        <p:spPr>
          <a:xfrm>
            <a:off x="15228498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latin typeface="Roboto" pitchFamily="2" charset="0"/>
              </a:rPr>
              <a:t>Our priority</a:t>
            </a:r>
            <a:endParaRPr lang="en-GB" sz="7200" dirty="0">
              <a:latin typeface="Roboto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86A334E-7DF4-D6EA-67BC-6A8F94A5EBA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" y="11576728"/>
            <a:ext cx="24382407" cy="215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569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painting a flower shaped cookie&#10;&#10;Description automatically generated">
            <a:extLst>
              <a:ext uri="{FF2B5EF4-FFF2-40B4-BE49-F238E27FC236}">
                <a16:creationId xmlns:a16="http://schemas.microsoft.com/office/drawing/2014/main" id="{10C80FC0-A687-1476-38FC-546C4D3F6F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24387176" cy="1371778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538D349-19FF-7DB4-C7D4-AE256F7A8CF6}"/>
              </a:ext>
            </a:extLst>
          </p:cNvPr>
          <p:cNvSpPr/>
          <p:nvPr/>
        </p:nvSpPr>
        <p:spPr>
          <a:xfrm>
            <a:off x="222724" y="308045"/>
            <a:ext cx="5096876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FBE15B-2751-7E3F-5588-D4C2B3BF5AF1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6B6769-97E5-6A6E-99ED-DF01100D4218}"/>
              </a:ext>
            </a:extLst>
          </p:cNvPr>
          <p:cNvSpPr txBox="1"/>
          <p:nvPr/>
        </p:nvSpPr>
        <p:spPr>
          <a:xfrm>
            <a:off x="381379" y="435798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A colourful treat?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927CBA-96F6-74FB-8712-B9B81DA24F89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D1B92C-7AC1-62D4-1A8B-C12C6FB7D4BD}"/>
              </a:ext>
            </a:extLst>
          </p:cNvPr>
          <p:cNvSpPr/>
          <p:nvPr/>
        </p:nvSpPr>
        <p:spPr>
          <a:xfrm flipV="1">
            <a:off x="18237200" y="8949123"/>
            <a:ext cx="5730565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0FD228D-24D7-1721-1FEA-8AB20D4D70BF}"/>
              </a:ext>
            </a:extLst>
          </p:cNvPr>
          <p:cNvSpPr/>
          <p:nvPr/>
        </p:nvSpPr>
        <p:spPr>
          <a:xfrm>
            <a:off x="18694399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BB2666-9E04-6B27-523C-1942CD6700A6}"/>
              </a:ext>
            </a:extLst>
          </p:cNvPr>
          <p:cNvSpPr txBox="1"/>
          <p:nvPr/>
        </p:nvSpPr>
        <p:spPr>
          <a:xfrm>
            <a:off x="16827650" y="9051726"/>
            <a:ext cx="6942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>
                <a:latin typeface="Roboto" pitchFamily="2" charset="0"/>
              </a:rPr>
              <a:t>Safety of additives?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16E9C2E-9583-3E58-3CF6-5C6394CF3E57}"/>
              </a:ext>
            </a:extLst>
          </p:cNvPr>
          <p:cNvSpPr txBox="1"/>
          <p:nvPr/>
        </p:nvSpPr>
        <p:spPr>
          <a:xfrm>
            <a:off x="15228498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latin typeface="Roboto" pitchFamily="2" charset="0"/>
              </a:rPr>
              <a:t>Our priority</a:t>
            </a:r>
            <a:endParaRPr lang="en-GB" sz="7200" dirty="0">
              <a:latin typeface="Roboto" pitchFamily="2" charset="0"/>
            </a:endParaRPr>
          </a:p>
        </p:txBody>
      </p:sp>
      <p:pic>
        <p:nvPicPr>
          <p:cNvPr id="11" name="Picture 10" descr="A black rectangle with white text&#10;&#10;AI-generated content may be incorrect.">
            <a:extLst>
              <a:ext uri="{FF2B5EF4-FFF2-40B4-BE49-F238E27FC236}">
                <a16:creationId xmlns:a16="http://schemas.microsoft.com/office/drawing/2014/main" id="{4D1974A4-71A3-7F96-1D92-7B8E25E585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" y="11576728"/>
            <a:ext cx="24382407" cy="215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029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C5D491-6BD7-BA96-F40B-B1693FC383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349" y="0"/>
            <a:ext cx="24374475" cy="1371778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931DE8A-0B01-AA69-A300-872848244869}"/>
              </a:ext>
            </a:extLst>
          </p:cNvPr>
          <p:cNvSpPr/>
          <p:nvPr/>
        </p:nvSpPr>
        <p:spPr>
          <a:xfrm>
            <a:off x="222724" y="308045"/>
            <a:ext cx="6253336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9E48BB-4F94-D3BF-14B6-CF2F327E83ED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44E3D8D-87D9-A39D-2F18-72AE4DC73232}"/>
              </a:ext>
            </a:extLst>
          </p:cNvPr>
          <p:cNvSpPr txBox="1"/>
          <p:nvPr/>
        </p:nvSpPr>
        <p:spPr>
          <a:xfrm>
            <a:off x="381379" y="435798"/>
            <a:ext cx="62533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Plant-based proteins?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3EC2B1-C718-2BC8-FF3E-85BF193A7490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200B430-56C8-5B80-4070-9986403BD610}"/>
              </a:ext>
            </a:extLst>
          </p:cNvPr>
          <p:cNvSpPr/>
          <p:nvPr/>
        </p:nvSpPr>
        <p:spPr>
          <a:xfrm flipV="1">
            <a:off x="16560800" y="8949123"/>
            <a:ext cx="7406965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D698A04-9186-37C0-EDDB-E1F618F41980}"/>
              </a:ext>
            </a:extLst>
          </p:cNvPr>
          <p:cNvSpPr/>
          <p:nvPr/>
        </p:nvSpPr>
        <p:spPr>
          <a:xfrm>
            <a:off x="18694399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94B8D82-1538-AB3E-B0F2-3930BF6D4C44}"/>
              </a:ext>
            </a:extLst>
          </p:cNvPr>
          <p:cNvSpPr txBox="1"/>
          <p:nvPr/>
        </p:nvSpPr>
        <p:spPr>
          <a:xfrm>
            <a:off x="16091269" y="9051726"/>
            <a:ext cx="7662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>
                <a:latin typeface="Roboto" pitchFamily="2" charset="0"/>
              </a:rPr>
              <a:t>Detecting food allergens?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B8670E-2EF8-7815-FD38-4B303D3C69BB}"/>
              </a:ext>
            </a:extLst>
          </p:cNvPr>
          <p:cNvSpPr txBox="1"/>
          <p:nvPr/>
        </p:nvSpPr>
        <p:spPr>
          <a:xfrm>
            <a:off x="15228498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latin typeface="Roboto" pitchFamily="2" charset="0"/>
              </a:rPr>
              <a:t>Our priority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009C23-6944-331C-BAF2-62BF56B565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" y="11576728"/>
            <a:ext cx="24382407" cy="215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532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D6EF5DA-0C3A-2912-409A-5E34CA6308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604" y="16006"/>
            <a:ext cx="24343204" cy="1368577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B49EF95-80F4-D828-EE39-738A3A1F413E}"/>
              </a:ext>
            </a:extLst>
          </p:cNvPr>
          <p:cNvSpPr/>
          <p:nvPr/>
        </p:nvSpPr>
        <p:spPr>
          <a:xfrm>
            <a:off x="-19141" y="11557991"/>
            <a:ext cx="24364001" cy="2157563"/>
          </a:xfrm>
          <a:prstGeom prst="rect">
            <a:avLst/>
          </a:prstGeom>
          <a:solidFill>
            <a:srgbClr val="2828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5" name="Picture 24" descr="A black and white logo&#10;&#10;Description automatically generated">
            <a:extLst>
              <a:ext uri="{FF2B5EF4-FFF2-40B4-BE49-F238E27FC236}">
                <a16:creationId xmlns:a16="http://schemas.microsoft.com/office/drawing/2014/main" id="{EA0E57E2-44CE-1A46-09A0-CC8B24EF57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38983" y="11557098"/>
            <a:ext cx="4109642" cy="215756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FA13640-85EF-224D-614E-FF994B4A0D7D}"/>
              </a:ext>
            </a:extLst>
          </p:cNvPr>
          <p:cNvSpPr/>
          <p:nvPr/>
        </p:nvSpPr>
        <p:spPr>
          <a:xfrm flipV="1">
            <a:off x="321319" y="364722"/>
            <a:ext cx="8092554" cy="9725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207737-269A-B1C6-C78F-F820C55817C3}"/>
              </a:ext>
            </a:extLst>
          </p:cNvPr>
          <p:cNvSpPr/>
          <p:nvPr/>
        </p:nvSpPr>
        <p:spPr>
          <a:xfrm>
            <a:off x="321321" y="1338792"/>
            <a:ext cx="5281556" cy="1352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2C04A2-5903-CD12-F085-43EFEE5B8732}"/>
              </a:ext>
            </a:extLst>
          </p:cNvPr>
          <p:cNvSpPr/>
          <p:nvPr/>
        </p:nvSpPr>
        <p:spPr>
          <a:xfrm flipV="1">
            <a:off x="15435459" y="8931780"/>
            <a:ext cx="8602564" cy="9725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7ECCAF-0E22-3AB2-E671-90CF8FD46CBE}"/>
              </a:ext>
            </a:extLst>
          </p:cNvPr>
          <p:cNvSpPr txBox="1"/>
          <p:nvPr/>
        </p:nvSpPr>
        <p:spPr>
          <a:xfrm>
            <a:off x="496874" y="437053"/>
            <a:ext cx="8092555" cy="830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>
                <a:latin typeface="Roboto" pitchFamily="2" charset="0"/>
              </a:rPr>
              <a:t>A nutritious start to the day?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26565F-D3AC-444E-DB99-3D35A8EC40DC}"/>
              </a:ext>
            </a:extLst>
          </p:cNvPr>
          <p:cNvSpPr txBox="1"/>
          <p:nvPr/>
        </p:nvSpPr>
        <p:spPr>
          <a:xfrm>
            <a:off x="496874" y="1378095"/>
            <a:ext cx="5137282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7200" b="1" dirty="0">
                <a:latin typeface="Roboto" pitchFamily="2" charset="0"/>
              </a:rPr>
              <a:t>Your choice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3E2C98-241B-DDAE-2807-86797C815A77}"/>
              </a:ext>
            </a:extLst>
          </p:cNvPr>
          <p:cNvSpPr txBox="1"/>
          <p:nvPr/>
        </p:nvSpPr>
        <p:spPr>
          <a:xfrm>
            <a:off x="15345287" y="9039215"/>
            <a:ext cx="8690900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sz="4800" i="1" dirty="0">
                <a:latin typeface="Roboto" pitchFamily="2" charset="0"/>
              </a:rPr>
              <a:t>Science-backed date marking?</a:t>
            </a:r>
            <a:endParaRPr lang="en-US">
              <a:ea typeface="Calibri" panose="020F0502020204030204"/>
              <a:cs typeface="Calibri" panose="020F050202020403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B05EA68-FCEB-F8A9-801B-72A8A85357B7}"/>
              </a:ext>
            </a:extLst>
          </p:cNvPr>
          <p:cNvSpPr/>
          <p:nvPr/>
        </p:nvSpPr>
        <p:spPr>
          <a:xfrm>
            <a:off x="19156128" y="9869803"/>
            <a:ext cx="4881893" cy="13889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EE4B940-7778-6DF1-76E6-110897D990C9}"/>
              </a:ext>
            </a:extLst>
          </p:cNvPr>
          <p:cNvSpPr txBox="1"/>
          <p:nvPr/>
        </p:nvSpPr>
        <p:spPr>
          <a:xfrm>
            <a:off x="18852027" y="9957296"/>
            <a:ext cx="5185491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sz="7200" b="1" dirty="0">
                <a:latin typeface="Roboto" pitchFamily="2" charset="0"/>
              </a:rPr>
              <a:t>Our priority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77F2F9-3A4C-5ABE-8F1A-B7E9916FF4DB}"/>
              </a:ext>
            </a:extLst>
          </p:cNvPr>
          <p:cNvSpPr txBox="1"/>
          <p:nvPr/>
        </p:nvSpPr>
        <p:spPr>
          <a:xfrm>
            <a:off x="537157" y="12656779"/>
            <a:ext cx="11704838" cy="600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99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</p:spTree>
    <p:extLst>
      <p:ext uri="{BB962C8B-B14F-4D97-AF65-F5344CB8AC3E}">
        <p14:creationId xmlns:p14="http://schemas.microsoft.com/office/powerpoint/2010/main" val="3026918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CDE11228-CC09-ED98-69FE-49F53A5707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82" y="1340"/>
            <a:ext cx="24378073" cy="1371332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8CEF8B2-6A09-4088-FDF4-D41CD5BA31E5}"/>
              </a:ext>
            </a:extLst>
          </p:cNvPr>
          <p:cNvSpPr/>
          <p:nvPr/>
        </p:nvSpPr>
        <p:spPr>
          <a:xfrm flipV="1">
            <a:off x="321319" y="364724"/>
            <a:ext cx="6585140" cy="9725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1EBCB8-8394-9074-3BBB-40D97343BDA2}"/>
              </a:ext>
            </a:extLst>
          </p:cNvPr>
          <p:cNvSpPr/>
          <p:nvPr/>
        </p:nvSpPr>
        <p:spPr>
          <a:xfrm>
            <a:off x="-19141" y="11557991"/>
            <a:ext cx="24364001" cy="2157563"/>
          </a:xfrm>
          <a:prstGeom prst="rect">
            <a:avLst/>
          </a:prstGeom>
          <a:solidFill>
            <a:srgbClr val="2828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C9210EA-A09C-30A5-6C87-57777DD9D506}"/>
              </a:ext>
            </a:extLst>
          </p:cNvPr>
          <p:cNvSpPr/>
          <p:nvPr/>
        </p:nvSpPr>
        <p:spPr>
          <a:xfrm flipV="1">
            <a:off x="17327686" y="8931782"/>
            <a:ext cx="6710337" cy="9725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F762AB2-76B8-34BD-C198-93878D8B5A00}"/>
              </a:ext>
            </a:extLst>
          </p:cNvPr>
          <p:cNvSpPr txBox="1"/>
          <p:nvPr/>
        </p:nvSpPr>
        <p:spPr>
          <a:xfrm>
            <a:off x="496874" y="437053"/>
            <a:ext cx="8899291" cy="83083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800" i="1" dirty="0">
                <a:latin typeface="Roboto" pitchFamily="2" charset="0"/>
              </a:rPr>
              <a:t>Enjoying new </a:t>
            </a:r>
            <a:r>
              <a:rPr lang="en-GB" sz="4800" i="1" dirty="0">
                <a:latin typeface="Roboto" pitchFamily="2" charset="0"/>
              </a:rPr>
              <a:t>flavours</a:t>
            </a:r>
            <a:r>
              <a:rPr lang="en-US" sz="4800" i="1" dirty="0">
                <a:latin typeface="Roboto" pitchFamily="2" charset="0"/>
              </a:rPr>
              <a:t>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BCCB7F7-9F1D-E4C6-B231-497C96A6BAFA}"/>
              </a:ext>
            </a:extLst>
          </p:cNvPr>
          <p:cNvSpPr txBox="1"/>
          <p:nvPr/>
        </p:nvSpPr>
        <p:spPr>
          <a:xfrm>
            <a:off x="17008771" y="9003168"/>
            <a:ext cx="6865108" cy="83083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sz="4800" i="1" dirty="0">
                <a:latin typeface="Roboto" pitchFamily="2" charset="0"/>
              </a:rPr>
              <a:t>Evaluating their safety?</a:t>
            </a:r>
          </a:p>
        </p:txBody>
      </p:sp>
      <p:pic>
        <p:nvPicPr>
          <p:cNvPr id="24" name="Picture 23" descr="A black and white logo&#10;&#10;Description automatically generated">
            <a:extLst>
              <a:ext uri="{FF2B5EF4-FFF2-40B4-BE49-F238E27FC236}">
                <a16:creationId xmlns:a16="http://schemas.microsoft.com/office/drawing/2014/main" id="{88CB3F16-1932-83B8-A39A-5A0C9063F8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38983" y="11557098"/>
            <a:ext cx="4109642" cy="21575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25E2AD4-CDD3-823F-A9C2-6AD948D723F9}"/>
              </a:ext>
            </a:extLst>
          </p:cNvPr>
          <p:cNvSpPr txBox="1"/>
          <p:nvPr/>
        </p:nvSpPr>
        <p:spPr>
          <a:xfrm>
            <a:off x="537157" y="12656779"/>
            <a:ext cx="11704838" cy="600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99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4FE2AEE-DAF5-DAAE-2755-C3349D041B68}"/>
              </a:ext>
            </a:extLst>
          </p:cNvPr>
          <p:cNvSpPr/>
          <p:nvPr/>
        </p:nvSpPr>
        <p:spPr>
          <a:xfrm>
            <a:off x="321321" y="1302745"/>
            <a:ext cx="5567966" cy="13889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AE61CF-F5B0-C527-D106-B9F00429EAD4}"/>
              </a:ext>
            </a:extLst>
          </p:cNvPr>
          <p:cNvSpPr txBox="1"/>
          <p:nvPr/>
        </p:nvSpPr>
        <p:spPr>
          <a:xfrm>
            <a:off x="496874" y="1378096"/>
            <a:ext cx="5137282" cy="120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>
                <a:latin typeface="Roboto" pitchFamily="2" charset="0"/>
              </a:rPr>
              <a:t>Your choice</a:t>
            </a:r>
            <a:endParaRPr lang="en-GB" sz="7200" b="1" dirty="0">
              <a:latin typeface="Roboto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1B559CF-F826-B167-C969-112957154B33}"/>
              </a:ext>
            </a:extLst>
          </p:cNvPr>
          <p:cNvSpPr/>
          <p:nvPr/>
        </p:nvSpPr>
        <p:spPr>
          <a:xfrm>
            <a:off x="18852530" y="9869803"/>
            <a:ext cx="5185491" cy="13889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7B4D7C-3C2F-8A87-6F2A-542A5EF97B23}"/>
              </a:ext>
            </a:extLst>
          </p:cNvPr>
          <p:cNvSpPr txBox="1"/>
          <p:nvPr/>
        </p:nvSpPr>
        <p:spPr>
          <a:xfrm>
            <a:off x="18688387" y="9990032"/>
            <a:ext cx="5185491" cy="12000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GB" sz="7200" b="1" dirty="0">
                <a:latin typeface="Roboto" pitchFamily="2" charset="0"/>
              </a:rPr>
              <a:t>Our priority</a:t>
            </a:r>
          </a:p>
        </p:txBody>
      </p:sp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hand holding a pill&#10;&#10;Description automatically generated">
            <a:extLst>
              <a:ext uri="{FF2B5EF4-FFF2-40B4-BE49-F238E27FC236}">
                <a16:creationId xmlns:a16="http://schemas.microsoft.com/office/drawing/2014/main" id="{5D74CEE0-5AD8-CCA7-958E-530E367C9E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3" y="6238"/>
            <a:ext cx="24384000" cy="1269162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566B62B-0945-3533-EEA7-35203F16A73D}"/>
              </a:ext>
            </a:extLst>
          </p:cNvPr>
          <p:cNvSpPr/>
          <p:nvPr/>
        </p:nvSpPr>
        <p:spPr>
          <a:xfrm>
            <a:off x="222723" y="308045"/>
            <a:ext cx="8337319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7E6738-6903-4C67-12FC-DCD7E24FC130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9850E3-C5A6-88B5-3B59-D51F79C496A1}"/>
              </a:ext>
            </a:extLst>
          </p:cNvPr>
          <p:cNvSpPr txBox="1"/>
          <p:nvPr/>
        </p:nvSpPr>
        <p:spPr>
          <a:xfrm>
            <a:off x="381379" y="435798"/>
            <a:ext cx="83373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Boosting your vitamin levels?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307AE3-1E05-D1F0-84B8-1FA28A715E23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071402-9E55-01DB-D8B5-D02200015A3B}"/>
              </a:ext>
            </a:extLst>
          </p:cNvPr>
          <p:cNvSpPr/>
          <p:nvPr/>
        </p:nvSpPr>
        <p:spPr>
          <a:xfrm flipV="1">
            <a:off x="17025692" y="8949123"/>
            <a:ext cx="6942073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6F0A6BA-A308-EF1D-8AFF-CED3DCA47BA8}"/>
              </a:ext>
            </a:extLst>
          </p:cNvPr>
          <p:cNvSpPr/>
          <p:nvPr/>
        </p:nvSpPr>
        <p:spPr>
          <a:xfrm>
            <a:off x="18694399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B57D00-BAE2-3DC0-FC63-1F86058BB500}"/>
              </a:ext>
            </a:extLst>
          </p:cNvPr>
          <p:cNvSpPr txBox="1"/>
          <p:nvPr/>
        </p:nvSpPr>
        <p:spPr>
          <a:xfrm>
            <a:off x="16827650" y="9051726"/>
            <a:ext cx="6942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>
                <a:latin typeface="Roboto" pitchFamily="2" charset="0"/>
              </a:rPr>
              <a:t>Safety of supplements?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E537541-21F2-C846-22DB-0D78CE5B7B4D}"/>
              </a:ext>
            </a:extLst>
          </p:cNvPr>
          <p:cNvSpPr txBox="1"/>
          <p:nvPr/>
        </p:nvSpPr>
        <p:spPr>
          <a:xfrm>
            <a:off x="15228498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latin typeface="Roboto" pitchFamily="2" charset="0"/>
              </a:rPr>
              <a:t>Our priority</a:t>
            </a:r>
            <a:endParaRPr lang="en-GB" sz="7200" dirty="0">
              <a:latin typeface="Roboto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345C94-E562-6D1E-DCC4-52BA6B1BDC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" y="11576728"/>
            <a:ext cx="24382407" cy="215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15034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2" ma:contentTypeDescription="Create a new document." ma:contentTypeScope="" ma:versionID="ad26267f8a9e48532fbf8768a1d01997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96e1cfa302896c7604efa106943223a2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2542DEB-1030-4C43-86FF-5EF1F3F7CF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924B3A-FFB4-4BE8-B56D-129556C81987}">
  <ds:schemaRefs>
    <ds:schemaRef ds:uri="http://schemas.microsoft.com/office/2006/metadata/properties"/>
    <ds:schemaRef ds:uri="http://schemas.microsoft.com/office/infopath/2007/PartnerControls"/>
    <ds:schemaRef ds:uri="4f6368f1-8b3d-436b-8b27-811514ce3001"/>
    <ds:schemaRef ds:uri="89653cd1-c1a4-4050-8311-3f96f910c397"/>
  </ds:schemaRefs>
</ds:datastoreItem>
</file>

<file path=customXml/itemProps3.xml><?xml version="1.0" encoding="utf-8"?>
<ds:datastoreItem xmlns:ds="http://schemas.openxmlformats.org/officeDocument/2006/customXml" ds:itemID="{90C77473-119E-4539-9947-BB5579FFD2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6368f1-8b3d-436b-8b27-811514ce3001"/>
    <ds:schemaRef ds:uri="89653cd1-c1a4-4050-8311-3f96f910c3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661</TotalTime>
  <Words>181</Words>
  <Application>Microsoft Office PowerPoint</Application>
  <PresentationFormat>Custom</PresentationFormat>
  <Paragraphs>62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92</cp:revision>
  <dcterms:created xsi:type="dcterms:W3CDTF">2024-06-06T13:31:57Z</dcterms:created>
  <dcterms:modified xsi:type="dcterms:W3CDTF">2025-04-11T15:26:58Z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