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6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  <p:sldMasterId id="2147483718" r:id="rId5"/>
  </p:sldMasterIdLst>
  <p:notesMasterIdLst>
    <p:notesMasterId r:id="rId16"/>
  </p:notesMasterIdLst>
  <p:handoutMasterIdLst>
    <p:handoutMasterId r:id="rId17"/>
  </p:handoutMasterIdLst>
  <p:sldIdLst>
    <p:sldId id="368" r:id="rId6"/>
    <p:sldId id="378" r:id="rId7"/>
    <p:sldId id="320" r:id="rId8"/>
    <p:sldId id="375" r:id="rId9"/>
    <p:sldId id="374" r:id="rId10"/>
    <p:sldId id="377" r:id="rId11"/>
    <p:sldId id="318" r:id="rId12"/>
    <p:sldId id="319" r:id="rId13"/>
    <p:sldId id="376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80B27-09A7-4CAF-9331-83F2C7012842}" v="2" dt="2023-11-06T15:02:58.380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67" autoAdjust="0"/>
  </p:normalViewPr>
  <p:slideViewPr>
    <p:cSldViewPr snapToGrid="0">
      <p:cViewPr varScale="1">
        <p:scale>
          <a:sx n="107" d="100"/>
          <a:sy n="107" d="100"/>
        </p:scale>
        <p:origin x="612" y="13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FCD8E-DB10-442E-ABE6-15A6CFACD744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IE"/>
        </a:p>
      </dgm:t>
    </dgm:pt>
    <dgm:pt modelId="{A56685A6-E309-4DC2-A731-08E2868246DF}">
      <dgm:prSet/>
      <dgm:spPr/>
      <dgm:t>
        <a:bodyPr/>
        <a:lstStyle/>
        <a:p>
          <a:r>
            <a:rPr lang="en-GB" b="1" dirty="0"/>
            <a:t>Short overview of the a</a:t>
          </a:r>
          <a:r>
            <a:rPr lang="en-US" b="1" dirty="0" err="1"/>
            <a:t>pplication</a:t>
          </a:r>
          <a:r>
            <a:rPr lang="en-US" b="1" dirty="0"/>
            <a:t> process for regulated products</a:t>
          </a:r>
          <a:endParaRPr lang="en-BE" dirty="0"/>
        </a:p>
      </dgm:t>
    </dgm:pt>
    <dgm:pt modelId="{FD9BB1B1-6F5A-4A2A-AD30-B79E6B4E0B5D}" type="parTrans" cxnId="{A01991B0-DA3B-483F-87A0-5A0A854E4D2D}">
      <dgm:prSet/>
      <dgm:spPr/>
      <dgm:t>
        <a:bodyPr/>
        <a:lstStyle/>
        <a:p>
          <a:endParaRPr lang="en-IE"/>
        </a:p>
      </dgm:t>
    </dgm:pt>
    <dgm:pt modelId="{FC5B08EB-A734-4D9D-8698-C714FBF6BC49}" type="sibTrans" cxnId="{A01991B0-DA3B-483F-87A0-5A0A854E4D2D}">
      <dgm:prSet/>
      <dgm:spPr/>
      <dgm:t>
        <a:bodyPr/>
        <a:lstStyle/>
        <a:p>
          <a:endParaRPr lang="en-IE"/>
        </a:p>
      </dgm:t>
    </dgm:pt>
    <dgm:pt modelId="{1ABBDB4F-5E9C-48B6-9485-A51E434F8709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i="1" dirty="0"/>
            <a:t>Main phases</a:t>
          </a:r>
          <a:endParaRPr lang="en-BE" dirty="0"/>
        </a:p>
      </dgm:t>
    </dgm:pt>
    <dgm:pt modelId="{2C723688-C35A-45F5-93F8-702BB19DD4E8}" type="parTrans" cxnId="{31CC115F-DFCF-49DA-B8AA-B15B5422B4D4}">
      <dgm:prSet/>
      <dgm:spPr/>
      <dgm:t>
        <a:bodyPr/>
        <a:lstStyle/>
        <a:p>
          <a:endParaRPr lang="en-IE"/>
        </a:p>
      </dgm:t>
    </dgm:pt>
    <dgm:pt modelId="{8E31F240-A6BF-437A-B5EC-DC1AF04B3A80}" type="sibTrans" cxnId="{31CC115F-DFCF-49DA-B8AA-B15B5422B4D4}">
      <dgm:prSet/>
      <dgm:spPr/>
      <dgm:t>
        <a:bodyPr/>
        <a:lstStyle/>
        <a:p>
          <a:endParaRPr lang="en-IE"/>
        </a:p>
      </dgm:t>
    </dgm:pt>
    <dgm:pt modelId="{D7118FDA-36F5-43BE-8474-2E2A3D160113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i="1" dirty="0"/>
            <a:t>Importance of timelines</a:t>
          </a:r>
          <a:endParaRPr lang="en-BE" dirty="0"/>
        </a:p>
      </dgm:t>
    </dgm:pt>
    <dgm:pt modelId="{8CC9DBEE-8216-4E37-A122-DDF846EA2F80}" type="parTrans" cxnId="{B2BB6E90-9E77-4B59-A1FB-FAE0DD7C8D3A}">
      <dgm:prSet/>
      <dgm:spPr/>
      <dgm:t>
        <a:bodyPr/>
        <a:lstStyle/>
        <a:p>
          <a:endParaRPr lang="en-IE"/>
        </a:p>
      </dgm:t>
    </dgm:pt>
    <dgm:pt modelId="{451E7CE5-94B6-4844-B428-FF898D07C0D5}" type="sibTrans" cxnId="{B2BB6E90-9E77-4B59-A1FB-FAE0DD7C8D3A}">
      <dgm:prSet/>
      <dgm:spPr/>
      <dgm:t>
        <a:bodyPr/>
        <a:lstStyle/>
        <a:p>
          <a:endParaRPr lang="en-IE"/>
        </a:p>
      </dgm:t>
    </dgm:pt>
    <dgm:pt modelId="{FD228918-3CF7-4DFF-B258-25187C43BB55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i="1" dirty="0"/>
            <a:t>Additional feedback</a:t>
          </a:r>
          <a:endParaRPr lang="en-BE" i="1" dirty="0"/>
        </a:p>
      </dgm:t>
    </dgm:pt>
    <dgm:pt modelId="{403C0D97-A12F-479C-93EB-470D24A6AD34}" type="parTrans" cxnId="{9F6DA8ED-54C2-4125-ADEA-CF7B893BA732}">
      <dgm:prSet/>
      <dgm:spPr/>
      <dgm:t>
        <a:bodyPr/>
        <a:lstStyle/>
        <a:p>
          <a:endParaRPr lang="en-BE"/>
        </a:p>
      </dgm:t>
    </dgm:pt>
    <dgm:pt modelId="{CF77715A-1797-4F61-91C5-2969DBCF85CE}" type="sibTrans" cxnId="{9F6DA8ED-54C2-4125-ADEA-CF7B893BA732}">
      <dgm:prSet/>
      <dgm:spPr/>
      <dgm:t>
        <a:bodyPr/>
        <a:lstStyle/>
        <a:p>
          <a:endParaRPr lang="en-BE"/>
        </a:p>
      </dgm:t>
    </dgm:pt>
    <dgm:pt modelId="{928FC6F4-3880-488C-A81C-B47B1D1BB9E9}" type="pres">
      <dgm:prSet presAssocID="{424FCD8E-DB10-442E-ABE6-15A6CFACD744}" presName="linear" presStyleCnt="0">
        <dgm:presLayoutVars>
          <dgm:animLvl val="lvl"/>
          <dgm:resizeHandles val="exact"/>
        </dgm:presLayoutVars>
      </dgm:prSet>
      <dgm:spPr/>
    </dgm:pt>
    <dgm:pt modelId="{5952CC0F-0A17-4A25-BC49-B5C65811DC2B}" type="pres">
      <dgm:prSet presAssocID="{A56685A6-E309-4DC2-A731-08E2868246D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73DDAD5-FAF8-4409-858B-8D89A48935FF}" type="pres">
      <dgm:prSet presAssocID="{A56685A6-E309-4DC2-A731-08E2868246D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CC115F-DFCF-49DA-B8AA-B15B5422B4D4}" srcId="{A56685A6-E309-4DC2-A731-08E2868246DF}" destId="{1ABBDB4F-5E9C-48B6-9485-A51E434F8709}" srcOrd="0" destOrd="0" parTransId="{2C723688-C35A-45F5-93F8-702BB19DD4E8}" sibTransId="{8E31F240-A6BF-437A-B5EC-DC1AF04B3A80}"/>
    <dgm:cxn modelId="{F305C680-B6F9-4AEC-9D33-0A57C0334D49}" type="presOf" srcId="{FD228918-3CF7-4DFF-B258-25187C43BB55}" destId="{473DDAD5-FAF8-4409-858B-8D89A48935FF}" srcOrd="0" destOrd="2" presId="urn:microsoft.com/office/officeart/2005/8/layout/vList2"/>
    <dgm:cxn modelId="{B2BB6E90-9E77-4B59-A1FB-FAE0DD7C8D3A}" srcId="{A56685A6-E309-4DC2-A731-08E2868246DF}" destId="{D7118FDA-36F5-43BE-8474-2E2A3D160113}" srcOrd="1" destOrd="0" parTransId="{8CC9DBEE-8216-4E37-A122-DDF846EA2F80}" sibTransId="{451E7CE5-94B6-4844-B428-FF898D07C0D5}"/>
    <dgm:cxn modelId="{A7D3F594-9D3A-4F02-88CA-C4D473F42B82}" type="presOf" srcId="{A56685A6-E309-4DC2-A731-08E2868246DF}" destId="{5952CC0F-0A17-4A25-BC49-B5C65811DC2B}" srcOrd="0" destOrd="0" presId="urn:microsoft.com/office/officeart/2005/8/layout/vList2"/>
    <dgm:cxn modelId="{7928DBA4-8D26-4A5F-8B83-5B6A545B2E0A}" type="presOf" srcId="{1ABBDB4F-5E9C-48B6-9485-A51E434F8709}" destId="{473DDAD5-FAF8-4409-858B-8D89A48935FF}" srcOrd="0" destOrd="0" presId="urn:microsoft.com/office/officeart/2005/8/layout/vList2"/>
    <dgm:cxn modelId="{246B6FAA-5B26-4DE8-9A97-08EFCAF67A81}" type="presOf" srcId="{D7118FDA-36F5-43BE-8474-2E2A3D160113}" destId="{473DDAD5-FAF8-4409-858B-8D89A48935FF}" srcOrd="0" destOrd="1" presId="urn:microsoft.com/office/officeart/2005/8/layout/vList2"/>
    <dgm:cxn modelId="{A01991B0-DA3B-483F-87A0-5A0A854E4D2D}" srcId="{424FCD8E-DB10-442E-ABE6-15A6CFACD744}" destId="{A56685A6-E309-4DC2-A731-08E2868246DF}" srcOrd="0" destOrd="0" parTransId="{FD9BB1B1-6F5A-4A2A-AD30-B79E6B4E0B5D}" sibTransId="{FC5B08EB-A734-4D9D-8698-C714FBF6BC49}"/>
    <dgm:cxn modelId="{B4DD70E0-2C0E-49AA-912F-38B1319A77FE}" type="presOf" srcId="{424FCD8E-DB10-442E-ABE6-15A6CFACD744}" destId="{928FC6F4-3880-488C-A81C-B47B1D1BB9E9}" srcOrd="0" destOrd="0" presId="urn:microsoft.com/office/officeart/2005/8/layout/vList2"/>
    <dgm:cxn modelId="{9F6DA8ED-54C2-4125-ADEA-CF7B893BA732}" srcId="{A56685A6-E309-4DC2-A731-08E2868246DF}" destId="{FD228918-3CF7-4DFF-B258-25187C43BB55}" srcOrd="2" destOrd="0" parTransId="{403C0D97-A12F-479C-93EB-470D24A6AD34}" sibTransId="{CF77715A-1797-4F61-91C5-2969DBCF85CE}"/>
    <dgm:cxn modelId="{64204A40-8B54-4402-9486-D4312E9CC4A1}" type="presParOf" srcId="{928FC6F4-3880-488C-A81C-B47B1D1BB9E9}" destId="{5952CC0F-0A17-4A25-BC49-B5C65811DC2B}" srcOrd="0" destOrd="0" presId="urn:microsoft.com/office/officeart/2005/8/layout/vList2"/>
    <dgm:cxn modelId="{CFA8A4FD-E226-4CD5-A562-33C0DA56028B}" type="presParOf" srcId="{928FC6F4-3880-488C-A81C-B47B1D1BB9E9}" destId="{473DDAD5-FAF8-4409-858B-8D89A48935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0E851-2461-4286-948E-8FFCBBA8A56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9A741C62-D5C2-425A-8AA3-D1D290A9200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PRESUBMISSION phase</a:t>
          </a:r>
          <a:endParaRPr lang="en-BE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AA0AE9-9D12-4A8A-8158-6BA13C4EEF4F}" type="parTrans" cxnId="{C9CFA77E-EC07-430F-AB50-E8C2D8843F83}">
      <dgm:prSet/>
      <dgm:spPr/>
      <dgm:t>
        <a:bodyPr/>
        <a:lstStyle/>
        <a:p>
          <a:endParaRPr lang="en-IE"/>
        </a:p>
      </dgm:t>
    </dgm:pt>
    <dgm:pt modelId="{A1F0AA1E-761A-4656-B2EA-7F7B333AB49D}" type="sibTrans" cxnId="{C9CFA77E-EC07-430F-AB50-E8C2D8843F83}">
      <dgm:prSet/>
      <dgm:spPr/>
      <dgm:t>
        <a:bodyPr/>
        <a:lstStyle/>
        <a:p>
          <a:endParaRPr lang="en-IE"/>
        </a:p>
      </dgm:t>
    </dgm:pt>
    <dgm:pt modelId="{0E0EA7C0-E474-4037-B4D6-64A5D1494561}">
      <dgm:prSet/>
      <dgm:spPr/>
      <dgm:t>
        <a:bodyPr/>
        <a:lstStyle/>
        <a:p>
          <a:r>
            <a:rPr lang="en-GB" b="1" dirty="0"/>
            <a:t>General pre-submission advice (GPSA - optional)  </a:t>
          </a:r>
          <a:endParaRPr lang="en-BE" b="1" dirty="0"/>
        </a:p>
      </dgm:t>
    </dgm:pt>
    <dgm:pt modelId="{DC8294FB-B051-40B2-B517-FFE261BA1424}" type="parTrans" cxnId="{EC74549D-F4E6-41A9-897B-551E326775A0}">
      <dgm:prSet/>
      <dgm:spPr/>
      <dgm:t>
        <a:bodyPr/>
        <a:lstStyle/>
        <a:p>
          <a:endParaRPr lang="en-IE"/>
        </a:p>
      </dgm:t>
    </dgm:pt>
    <dgm:pt modelId="{6B1D40F5-5D37-4534-8D7A-9A96FA5AAE1C}" type="sibTrans" cxnId="{EC74549D-F4E6-41A9-897B-551E326775A0}">
      <dgm:prSet/>
      <dgm:spPr/>
      <dgm:t>
        <a:bodyPr/>
        <a:lstStyle/>
        <a:p>
          <a:endParaRPr lang="en-IE"/>
        </a:p>
      </dgm:t>
    </dgm:pt>
    <dgm:pt modelId="{CED16754-FD95-44E7-BACB-27BE7684266F}">
      <dgm:prSet/>
      <dgm:spPr/>
      <dgm:t>
        <a:bodyPr/>
        <a:lstStyle/>
        <a:p>
          <a:r>
            <a:rPr lang="en-GB" b="1" dirty="0"/>
            <a:t>Notification of studies (in the EFSA portal)</a:t>
          </a:r>
          <a:endParaRPr lang="en-BE" b="1" dirty="0"/>
        </a:p>
      </dgm:t>
    </dgm:pt>
    <dgm:pt modelId="{C024C661-9B05-4906-AE23-2F349D58423B}" type="parTrans" cxnId="{C04A62D0-756A-418B-9595-2776DF3F2345}">
      <dgm:prSet/>
      <dgm:spPr/>
      <dgm:t>
        <a:bodyPr/>
        <a:lstStyle/>
        <a:p>
          <a:endParaRPr lang="en-IE"/>
        </a:p>
      </dgm:t>
    </dgm:pt>
    <dgm:pt modelId="{799A1DE4-6FB5-4B6E-B1FD-B2A56113ACA8}" type="sibTrans" cxnId="{C04A62D0-756A-418B-9595-2776DF3F2345}">
      <dgm:prSet/>
      <dgm:spPr/>
      <dgm:t>
        <a:bodyPr/>
        <a:lstStyle/>
        <a:p>
          <a:endParaRPr lang="en-IE"/>
        </a:p>
      </dgm:t>
    </dgm:pt>
    <dgm:pt modelId="{40AF1A0D-8C6B-4210-81FF-E87F20732EF5}">
      <dgm:prSet/>
      <dgm:spPr/>
      <dgm:t>
        <a:bodyPr/>
        <a:lstStyle/>
        <a:p>
          <a:r>
            <a:rPr lang="en-GB" b="1" dirty="0"/>
            <a:t>RENEWALS: Notification of studies </a:t>
          </a:r>
          <a:r>
            <a:rPr lang="en-GB" b="1" u="sng" dirty="0"/>
            <a:t>+</a:t>
          </a:r>
          <a:r>
            <a:rPr lang="en-GB" b="1" u="none" dirty="0"/>
            <a:t>  </a:t>
          </a:r>
          <a:r>
            <a:rPr lang="en-GB" b="1" dirty="0"/>
            <a:t>“renewal PSA” (mandatory)</a:t>
          </a:r>
          <a:endParaRPr lang="en-BE" b="1" dirty="0"/>
        </a:p>
      </dgm:t>
    </dgm:pt>
    <dgm:pt modelId="{C6B1393B-9751-4029-9DD8-FE39101CF99F}" type="parTrans" cxnId="{9824D7EC-6AFD-40C2-A870-3BB3FE7B7272}">
      <dgm:prSet/>
      <dgm:spPr/>
      <dgm:t>
        <a:bodyPr/>
        <a:lstStyle/>
        <a:p>
          <a:endParaRPr lang="en-IE"/>
        </a:p>
      </dgm:t>
    </dgm:pt>
    <dgm:pt modelId="{6C11A1A1-6E4F-4062-BF38-F00A662F5B37}" type="sibTrans" cxnId="{9824D7EC-6AFD-40C2-A870-3BB3FE7B7272}">
      <dgm:prSet/>
      <dgm:spPr/>
      <dgm:t>
        <a:bodyPr/>
        <a:lstStyle/>
        <a:p>
          <a:endParaRPr lang="en-IE"/>
        </a:p>
      </dgm:t>
    </dgm:pt>
    <dgm:pt modelId="{C43190BD-6D3D-4143-9B3E-950710104134}">
      <dgm:prSet/>
      <dgm:spPr/>
      <dgm:t>
        <a:bodyPr/>
        <a:lstStyle/>
        <a:p>
          <a:r>
            <a:rPr lang="en-GB" b="1" dirty="0"/>
            <a:t>SUBMISSION phase &amp; completeness check</a:t>
          </a:r>
          <a:endParaRPr lang="en-BE" dirty="0"/>
        </a:p>
      </dgm:t>
    </dgm:pt>
    <dgm:pt modelId="{20150AB6-5A07-43E7-A31C-845395FED194}" type="parTrans" cxnId="{A6ACAA87-3932-46C2-8FD3-A753A82C6D34}">
      <dgm:prSet/>
      <dgm:spPr/>
      <dgm:t>
        <a:bodyPr/>
        <a:lstStyle/>
        <a:p>
          <a:endParaRPr lang="en-IE"/>
        </a:p>
      </dgm:t>
    </dgm:pt>
    <dgm:pt modelId="{09028F87-E4CF-47C9-BA8C-4DD4F8495B2E}" type="sibTrans" cxnId="{A6ACAA87-3932-46C2-8FD3-A753A82C6D34}">
      <dgm:prSet/>
      <dgm:spPr/>
      <dgm:t>
        <a:bodyPr/>
        <a:lstStyle/>
        <a:p>
          <a:endParaRPr lang="en-IE"/>
        </a:p>
      </dgm:t>
    </dgm:pt>
    <dgm:pt modelId="{51E5C41E-945D-4955-A362-B18AB9E4CB74}">
      <dgm:prSet/>
      <dgm:spPr/>
      <dgm:t>
        <a:bodyPr/>
        <a:lstStyle/>
        <a:p>
          <a:r>
            <a:rPr lang="en-GB" b="1" dirty="0"/>
            <a:t>Application via EC e-submission portal  </a:t>
          </a:r>
          <a:endParaRPr lang="en-BE" b="1" dirty="0"/>
        </a:p>
      </dgm:t>
    </dgm:pt>
    <dgm:pt modelId="{E52F409C-929E-492E-BCF7-FD05E14C7C69}" type="parTrans" cxnId="{236EA7E3-463C-4E3A-94DA-E366785BEAC9}">
      <dgm:prSet/>
      <dgm:spPr/>
      <dgm:t>
        <a:bodyPr/>
        <a:lstStyle/>
        <a:p>
          <a:endParaRPr lang="en-IE"/>
        </a:p>
      </dgm:t>
    </dgm:pt>
    <dgm:pt modelId="{ABA08FFA-975A-44FA-BD70-C53C892C48FF}" type="sibTrans" cxnId="{236EA7E3-463C-4E3A-94DA-E366785BEAC9}">
      <dgm:prSet/>
      <dgm:spPr/>
      <dgm:t>
        <a:bodyPr/>
        <a:lstStyle/>
        <a:p>
          <a:endParaRPr lang="en-IE"/>
        </a:p>
      </dgm:t>
    </dgm:pt>
    <dgm:pt modelId="{6AB89571-253D-4C83-8A7E-CD22A0DA7E5C}">
      <dgm:prSet/>
      <dgm:spPr/>
      <dgm:t>
        <a:bodyPr/>
        <a:lstStyle/>
        <a:p>
          <a:r>
            <a:rPr lang="en-GB" b="1" dirty="0">
              <a:solidFill>
                <a:srgbClr val="0070C0"/>
              </a:solidFill>
            </a:rPr>
            <a:t>EC mandates EFSA</a:t>
          </a:r>
          <a:endParaRPr lang="en-BE" b="1" dirty="0">
            <a:solidFill>
              <a:srgbClr val="0070C0"/>
            </a:solidFill>
          </a:endParaRPr>
        </a:p>
      </dgm:t>
    </dgm:pt>
    <dgm:pt modelId="{7D692E27-E6A2-465D-80BC-0893A8F77EC6}" type="parTrans" cxnId="{9215DABF-E168-4C0E-91DB-10D5E1E87082}">
      <dgm:prSet/>
      <dgm:spPr/>
      <dgm:t>
        <a:bodyPr/>
        <a:lstStyle/>
        <a:p>
          <a:endParaRPr lang="en-IE"/>
        </a:p>
      </dgm:t>
    </dgm:pt>
    <dgm:pt modelId="{50B54A03-424A-45EB-821C-8686105A5041}" type="sibTrans" cxnId="{9215DABF-E168-4C0E-91DB-10D5E1E87082}">
      <dgm:prSet/>
      <dgm:spPr/>
      <dgm:t>
        <a:bodyPr/>
        <a:lstStyle/>
        <a:p>
          <a:endParaRPr lang="en-IE"/>
        </a:p>
      </dgm:t>
    </dgm:pt>
    <dgm:pt modelId="{18C4D64D-453D-43A4-8542-339CB49C5500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application completeness check</a:t>
          </a:r>
          <a:endParaRPr lang="en-BE" b="1" dirty="0">
            <a:solidFill>
              <a:srgbClr val="FF0000"/>
            </a:solidFill>
          </a:endParaRPr>
        </a:p>
      </dgm:t>
    </dgm:pt>
    <dgm:pt modelId="{F99D136D-65A4-4614-ADD8-99380AF02004}" type="parTrans" cxnId="{08F45C75-34BA-4881-A757-F9E40DB747A5}">
      <dgm:prSet/>
      <dgm:spPr/>
      <dgm:t>
        <a:bodyPr/>
        <a:lstStyle/>
        <a:p>
          <a:endParaRPr lang="en-IE"/>
        </a:p>
      </dgm:t>
    </dgm:pt>
    <dgm:pt modelId="{0063FE5C-75EB-4689-89AC-6E9A2CA8A267}" type="sibTrans" cxnId="{08F45C75-34BA-4881-A757-F9E40DB747A5}">
      <dgm:prSet/>
      <dgm:spPr/>
      <dgm:t>
        <a:bodyPr/>
        <a:lstStyle/>
        <a:p>
          <a:endParaRPr lang="en-IE"/>
        </a:p>
      </dgm:t>
    </dgm:pt>
    <dgm:pt modelId="{30AE76D8-56CB-4B70-AFDA-BC42A473F7CA}">
      <dgm:prSet/>
      <dgm:spPr/>
      <dgm:t>
        <a:bodyPr/>
        <a:lstStyle/>
        <a:p>
          <a:r>
            <a:rPr lang="en-GB" b="1" dirty="0"/>
            <a:t>RISK-ASSESSMENT phase</a:t>
          </a:r>
          <a:endParaRPr lang="en-BE" dirty="0"/>
        </a:p>
      </dgm:t>
    </dgm:pt>
    <dgm:pt modelId="{FA3BD7CF-AA79-4FEC-B767-E1EA5C877E71}" type="parTrans" cxnId="{E0DBDC39-2D84-4EAE-AC94-FF8659755672}">
      <dgm:prSet/>
      <dgm:spPr/>
      <dgm:t>
        <a:bodyPr/>
        <a:lstStyle/>
        <a:p>
          <a:endParaRPr lang="en-IE"/>
        </a:p>
      </dgm:t>
    </dgm:pt>
    <dgm:pt modelId="{B8489DC0-E9B6-450C-B587-ABE319CD05B3}" type="sibTrans" cxnId="{E0DBDC39-2D84-4EAE-AC94-FF8659755672}">
      <dgm:prSet/>
      <dgm:spPr/>
      <dgm:t>
        <a:bodyPr/>
        <a:lstStyle/>
        <a:p>
          <a:endParaRPr lang="en-IE"/>
        </a:p>
      </dgm:t>
    </dgm:pt>
    <dgm:pt modelId="{1BFA21F6-B736-4565-8213-3BDAC72F4F7F}">
      <dgm:prSet/>
      <dgm:spPr/>
      <dgm:t>
        <a:bodyPr/>
        <a:lstStyle/>
        <a:p>
          <a:r>
            <a:rPr lang="en-GB" b="1"/>
            <a:t>POST-ADOPTION phase</a:t>
          </a:r>
          <a:endParaRPr lang="en-BE"/>
        </a:p>
      </dgm:t>
    </dgm:pt>
    <dgm:pt modelId="{8B691EB7-ED04-4CB6-9352-BC29EFB09D03}" type="parTrans" cxnId="{67CF7253-366E-4395-959B-CDF0C64F633A}">
      <dgm:prSet/>
      <dgm:spPr/>
      <dgm:t>
        <a:bodyPr/>
        <a:lstStyle/>
        <a:p>
          <a:endParaRPr lang="en-IE"/>
        </a:p>
      </dgm:t>
    </dgm:pt>
    <dgm:pt modelId="{F225D809-E15E-47AE-834F-4E6855A802AD}" type="sibTrans" cxnId="{67CF7253-366E-4395-959B-CDF0C64F633A}">
      <dgm:prSet/>
      <dgm:spPr/>
      <dgm:t>
        <a:bodyPr/>
        <a:lstStyle/>
        <a:p>
          <a:endParaRPr lang="en-IE"/>
        </a:p>
      </dgm:t>
    </dgm:pt>
    <dgm:pt modelId="{5469FA9B-E8B3-4184-A44C-85071188745E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publishes the scientific opinion</a:t>
          </a:r>
          <a:endParaRPr lang="en-BE" b="1" dirty="0">
            <a:solidFill>
              <a:srgbClr val="FF0000"/>
            </a:solidFill>
          </a:endParaRPr>
        </a:p>
      </dgm:t>
    </dgm:pt>
    <dgm:pt modelId="{7E3B3958-0E37-4D72-AE70-8F1F73AF5D83}" type="parTrans" cxnId="{399ECEED-A63C-4EBB-91A8-736F5B3E02A9}">
      <dgm:prSet/>
      <dgm:spPr/>
      <dgm:t>
        <a:bodyPr/>
        <a:lstStyle/>
        <a:p>
          <a:endParaRPr lang="en-IE"/>
        </a:p>
      </dgm:t>
    </dgm:pt>
    <dgm:pt modelId="{5AE96436-29F2-41AC-9264-FD5B2E715270}" type="sibTrans" cxnId="{399ECEED-A63C-4EBB-91A8-736F5B3E02A9}">
      <dgm:prSet/>
      <dgm:spPr/>
      <dgm:t>
        <a:bodyPr/>
        <a:lstStyle/>
        <a:p>
          <a:endParaRPr lang="en-IE"/>
        </a:p>
      </dgm:t>
    </dgm:pt>
    <dgm:pt modelId="{699994EC-9578-4808-BC7E-607912F91856}">
      <dgm:prSet/>
      <dgm:spPr/>
      <dgm:t>
        <a:bodyPr/>
        <a:lstStyle/>
        <a:p>
          <a:r>
            <a:rPr lang="en-GB" b="1" dirty="0">
              <a:solidFill>
                <a:srgbClr val="0070C0"/>
              </a:solidFill>
            </a:rPr>
            <a:t>EC decision on authorisation</a:t>
          </a:r>
          <a:endParaRPr lang="en-BE" b="1" dirty="0">
            <a:solidFill>
              <a:srgbClr val="0070C0"/>
            </a:solidFill>
          </a:endParaRPr>
        </a:p>
      </dgm:t>
    </dgm:pt>
    <dgm:pt modelId="{7B09A613-0662-4660-9D08-C3AFDC1F7A02}" type="parTrans" cxnId="{3F33251A-FCE6-443F-80E0-B5C2BABC0870}">
      <dgm:prSet/>
      <dgm:spPr/>
      <dgm:t>
        <a:bodyPr/>
        <a:lstStyle/>
        <a:p>
          <a:endParaRPr lang="en-IE"/>
        </a:p>
      </dgm:t>
    </dgm:pt>
    <dgm:pt modelId="{E5DA0E43-4036-4271-9E11-DB5C3654805F}" type="sibTrans" cxnId="{3F33251A-FCE6-443F-80E0-B5C2BABC0870}">
      <dgm:prSet/>
      <dgm:spPr/>
      <dgm:t>
        <a:bodyPr/>
        <a:lstStyle/>
        <a:p>
          <a:endParaRPr lang="en-IE"/>
        </a:p>
      </dgm:t>
    </dgm:pt>
    <dgm:pt modelId="{014037C7-2E68-4BCA-8B0F-76B02B118CA8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EFSA/EC validates the application </a:t>
          </a:r>
          <a:endParaRPr lang="en-BE" b="1" dirty="0">
            <a:solidFill>
              <a:srgbClr val="FF0000"/>
            </a:solidFill>
          </a:endParaRPr>
        </a:p>
      </dgm:t>
    </dgm:pt>
    <dgm:pt modelId="{AED565DE-AB3C-4C65-A0AF-5BFC8016CB50}" type="sibTrans" cxnId="{9222C874-CEAC-4C2E-A1E6-EBA323ADEFEA}">
      <dgm:prSet/>
      <dgm:spPr/>
      <dgm:t>
        <a:bodyPr/>
        <a:lstStyle/>
        <a:p>
          <a:endParaRPr lang="en-IE"/>
        </a:p>
      </dgm:t>
    </dgm:pt>
    <dgm:pt modelId="{964AD02F-5FAB-4D9F-9D40-44E826233852}" type="parTrans" cxnId="{9222C874-CEAC-4C2E-A1E6-EBA323ADEFEA}">
      <dgm:prSet/>
      <dgm:spPr/>
      <dgm:t>
        <a:bodyPr/>
        <a:lstStyle/>
        <a:p>
          <a:endParaRPr lang="en-IE"/>
        </a:p>
      </dgm:t>
    </dgm:pt>
    <dgm:pt modelId="{619013CA-2721-4796-896C-06BAF6E566B1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public consultation</a:t>
          </a:r>
          <a:endParaRPr lang="en-BE" b="1" dirty="0">
            <a:solidFill>
              <a:srgbClr val="FF0000"/>
            </a:solidFill>
          </a:endParaRPr>
        </a:p>
      </dgm:t>
    </dgm:pt>
    <dgm:pt modelId="{A2E11999-9D40-4C6E-97A0-87FB04295E44}" type="sibTrans" cxnId="{3BDAA820-4CE7-4C5D-B21F-EFB16E7BCB71}">
      <dgm:prSet/>
      <dgm:spPr/>
      <dgm:t>
        <a:bodyPr/>
        <a:lstStyle/>
        <a:p>
          <a:endParaRPr lang="en-IE"/>
        </a:p>
      </dgm:t>
    </dgm:pt>
    <dgm:pt modelId="{ACF28038-F990-4EEA-9A95-60448FD49598}" type="parTrans" cxnId="{3BDAA820-4CE7-4C5D-B21F-EFB16E7BCB71}">
      <dgm:prSet/>
      <dgm:spPr/>
      <dgm:t>
        <a:bodyPr/>
        <a:lstStyle/>
        <a:p>
          <a:endParaRPr lang="en-IE"/>
        </a:p>
      </dgm:t>
    </dgm:pt>
    <dgm:pt modelId="{CBA8B155-D8CA-4FFF-82EA-1CC700A12B94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risk assessment</a:t>
          </a:r>
          <a:endParaRPr lang="en-BE" b="1" dirty="0">
            <a:solidFill>
              <a:srgbClr val="FF0000"/>
            </a:solidFill>
          </a:endParaRPr>
        </a:p>
      </dgm:t>
    </dgm:pt>
    <dgm:pt modelId="{F9F0FCEF-CBD0-480A-9C29-4807FE579FD2}" type="sibTrans" cxnId="{E4652A44-4D19-4C69-B2BD-379F2191DA61}">
      <dgm:prSet/>
      <dgm:spPr/>
      <dgm:t>
        <a:bodyPr/>
        <a:lstStyle/>
        <a:p>
          <a:endParaRPr lang="en-IE"/>
        </a:p>
      </dgm:t>
    </dgm:pt>
    <dgm:pt modelId="{5ED442C7-9629-47E2-B881-C7A224AA2B01}" type="parTrans" cxnId="{E4652A44-4D19-4C69-B2BD-379F2191DA61}">
      <dgm:prSet/>
      <dgm:spPr/>
      <dgm:t>
        <a:bodyPr/>
        <a:lstStyle/>
        <a:p>
          <a:endParaRPr lang="en-IE"/>
        </a:p>
      </dgm:t>
    </dgm:pt>
    <dgm:pt modelId="{87A2A913-67C6-4783-9216-DDC3F1C17912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panel scientific opinion </a:t>
          </a:r>
          <a:endParaRPr lang="en-BE" b="1" dirty="0">
            <a:solidFill>
              <a:srgbClr val="FF0000"/>
            </a:solidFill>
          </a:endParaRPr>
        </a:p>
      </dgm:t>
    </dgm:pt>
    <dgm:pt modelId="{625C1ED5-9B4A-4412-B203-2285BCA5D306}" type="sibTrans" cxnId="{BA449B95-00BB-4E0B-9EB4-A079E4B73E02}">
      <dgm:prSet/>
      <dgm:spPr/>
      <dgm:t>
        <a:bodyPr/>
        <a:lstStyle/>
        <a:p>
          <a:endParaRPr lang="en-IE"/>
        </a:p>
      </dgm:t>
    </dgm:pt>
    <dgm:pt modelId="{ED56E412-0883-47F3-8F08-A7EDD396E392}" type="parTrans" cxnId="{BA449B95-00BB-4E0B-9EB4-A079E4B73E02}">
      <dgm:prSet/>
      <dgm:spPr/>
      <dgm:t>
        <a:bodyPr/>
        <a:lstStyle/>
        <a:p>
          <a:endParaRPr lang="en-IE"/>
        </a:p>
      </dgm:t>
    </dgm:pt>
    <dgm:pt modelId="{CC68A3AC-619A-4FFF-92CB-2D1FA4A73283}" type="pres">
      <dgm:prSet presAssocID="{7B80E851-2461-4286-948E-8FFCBBA8A56F}" presName="linearFlow" presStyleCnt="0">
        <dgm:presLayoutVars>
          <dgm:dir/>
          <dgm:animLvl val="lvl"/>
          <dgm:resizeHandles val="exact"/>
        </dgm:presLayoutVars>
      </dgm:prSet>
      <dgm:spPr/>
    </dgm:pt>
    <dgm:pt modelId="{24EB3F46-6ECE-49A7-91D1-DA2A2F86572E}" type="pres">
      <dgm:prSet presAssocID="{9A741C62-D5C2-425A-8AA3-D1D290A92001}" presName="composite" presStyleCnt="0"/>
      <dgm:spPr/>
    </dgm:pt>
    <dgm:pt modelId="{3831D2E0-5F2F-4E11-BE5F-64C8CF6320C9}" type="pres">
      <dgm:prSet presAssocID="{9A741C62-D5C2-425A-8AA3-D1D290A9200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84BBEFF-511C-4B9E-83FB-75E33DFA540D}" type="pres">
      <dgm:prSet presAssocID="{9A741C62-D5C2-425A-8AA3-D1D290A92001}" presName="descendantText" presStyleLbl="alignAcc1" presStyleIdx="0" presStyleCnt="4" custLinFactNeighborX="0" custLinFactNeighborY="-5764">
        <dgm:presLayoutVars>
          <dgm:bulletEnabled val="1"/>
        </dgm:presLayoutVars>
      </dgm:prSet>
      <dgm:spPr/>
    </dgm:pt>
    <dgm:pt modelId="{0E259B40-59D8-4769-A5D5-ED5DDB42AEFF}" type="pres">
      <dgm:prSet presAssocID="{A1F0AA1E-761A-4656-B2EA-7F7B333AB49D}" presName="sp" presStyleCnt="0"/>
      <dgm:spPr/>
    </dgm:pt>
    <dgm:pt modelId="{4FAA5634-3599-4DB8-8D7F-147FD3D3AC09}" type="pres">
      <dgm:prSet presAssocID="{C43190BD-6D3D-4143-9B3E-950710104134}" presName="composite" presStyleCnt="0"/>
      <dgm:spPr/>
    </dgm:pt>
    <dgm:pt modelId="{84949E34-0AD7-4DD3-ACD5-85FD518BBB7C}" type="pres">
      <dgm:prSet presAssocID="{C43190BD-6D3D-4143-9B3E-95071010413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1735056-EB60-49B2-BC83-80E30603293E}" type="pres">
      <dgm:prSet presAssocID="{C43190BD-6D3D-4143-9B3E-950710104134}" presName="descendantText" presStyleLbl="alignAcc1" presStyleIdx="1" presStyleCnt="4">
        <dgm:presLayoutVars>
          <dgm:bulletEnabled val="1"/>
        </dgm:presLayoutVars>
      </dgm:prSet>
      <dgm:spPr/>
    </dgm:pt>
    <dgm:pt modelId="{7F16504C-3F44-40F5-BBE6-A485ECD1B4D5}" type="pres">
      <dgm:prSet presAssocID="{09028F87-E4CF-47C9-BA8C-4DD4F8495B2E}" presName="sp" presStyleCnt="0"/>
      <dgm:spPr/>
    </dgm:pt>
    <dgm:pt modelId="{3BAD0493-F17D-4207-8EAD-55EE9422E7A4}" type="pres">
      <dgm:prSet presAssocID="{30AE76D8-56CB-4B70-AFDA-BC42A473F7CA}" presName="composite" presStyleCnt="0"/>
      <dgm:spPr/>
    </dgm:pt>
    <dgm:pt modelId="{29682B35-7986-4F96-8EA8-68828AA0A262}" type="pres">
      <dgm:prSet presAssocID="{30AE76D8-56CB-4B70-AFDA-BC42A473F7C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EC48DFD-1780-4FD7-AEEC-F4339D8FEFEC}" type="pres">
      <dgm:prSet presAssocID="{30AE76D8-56CB-4B70-AFDA-BC42A473F7CA}" presName="descendantText" presStyleLbl="alignAcc1" presStyleIdx="2" presStyleCnt="4">
        <dgm:presLayoutVars>
          <dgm:bulletEnabled val="1"/>
        </dgm:presLayoutVars>
      </dgm:prSet>
      <dgm:spPr/>
    </dgm:pt>
    <dgm:pt modelId="{A0DD139B-AE6F-4683-BB66-2B82144069B8}" type="pres">
      <dgm:prSet presAssocID="{B8489DC0-E9B6-450C-B587-ABE319CD05B3}" presName="sp" presStyleCnt="0"/>
      <dgm:spPr/>
    </dgm:pt>
    <dgm:pt modelId="{3A01AEEA-996E-41B8-B519-DC60D340E401}" type="pres">
      <dgm:prSet presAssocID="{1BFA21F6-B736-4565-8213-3BDAC72F4F7F}" presName="composite" presStyleCnt="0"/>
      <dgm:spPr/>
    </dgm:pt>
    <dgm:pt modelId="{CA6B6311-307C-46B9-9507-76EA05A185D4}" type="pres">
      <dgm:prSet presAssocID="{1BFA21F6-B736-4565-8213-3BDAC72F4F7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8B8D2F9-B3F5-4B0A-A677-9036767EB7F7}" type="pres">
      <dgm:prSet presAssocID="{1BFA21F6-B736-4565-8213-3BDAC72F4F7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D47130C-3BAB-4DE8-80CD-9DFDDC6EC406}" type="presOf" srcId="{40AF1A0D-8C6B-4210-81FF-E87F20732EF5}" destId="{F84BBEFF-511C-4B9E-83FB-75E33DFA540D}" srcOrd="0" destOrd="2" presId="urn:microsoft.com/office/officeart/2005/8/layout/chevron2"/>
    <dgm:cxn modelId="{35FA8917-667C-4A53-A7E2-6BADDE1F7601}" type="presOf" srcId="{7B80E851-2461-4286-948E-8FFCBBA8A56F}" destId="{CC68A3AC-619A-4FFF-92CB-2D1FA4A73283}" srcOrd="0" destOrd="0" presId="urn:microsoft.com/office/officeart/2005/8/layout/chevron2"/>
    <dgm:cxn modelId="{3F33251A-FCE6-443F-80E0-B5C2BABC0870}" srcId="{1BFA21F6-B736-4565-8213-3BDAC72F4F7F}" destId="{699994EC-9578-4808-BC7E-607912F91856}" srcOrd="1" destOrd="0" parTransId="{7B09A613-0662-4660-9D08-C3AFDC1F7A02}" sibTransId="{E5DA0E43-4036-4271-9E11-DB5C3654805F}"/>
    <dgm:cxn modelId="{3BDAA820-4CE7-4C5D-B21F-EFB16E7BCB71}" srcId="{30AE76D8-56CB-4B70-AFDA-BC42A473F7CA}" destId="{619013CA-2721-4796-896C-06BAF6E566B1}" srcOrd="1" destOrd="0" parTransId="{ACF28038-F990-4EEA-9A95-60448FD49598}" sibTransId="{A2E11999-9D40-4C6E-97A0-87FB04295E44}"/>
    <dgm:cxn modelId="{B9202A27-69E3-4750-B837-30DBC6B37DEF}" type="presOf" srcId="{619013CA-2721-4796-896C-06BAF6E566B1}" destId="{4EC48DFD-1780-4FD7-AEEC-F4339D8FEFEC}" srcOrd="0" destOrd="1" presId="urn:microsoft.com/office/officeart/2005/8/layout/chevron2"/>
    <dgm:cxn modelId="{E0DBDC39-2D84-4EAE-AC94-FF8659755672}" srcId="{7B80E851-2461-4286-948E-8FFCBBA8A56F}" destId="{30AE76D8-56CB-4B70-AFDA-BC42A473F7CA}" srcOrd="2" destOrd="0" parTransId="{FA3BD7CF-AA79-4FEC-B767-E1EA5C877E71}" sibTransId="{B8489DC0-E9B6-450C-B587-ABE319CD05B3}"/>
    <dgm:cxn modelId="{E4652A44-4D19-4C69-B2BD-379F2191DA61}" srcId="{30AE76D8-56CB-4B70-AFDA-BC42A473F7CA}" destId="{CBA8B155-D8CA-4FFF-82EA-1CC700A12B94}" srcOrd="2" destOrd="0" parTransId="{5ED442C7-9629-47E2-B881-C7A224AA2B01}" sibTransId="{F9F0FCEF-CBD0-480A-9C29-4807FE579FD2}"/>
    <dgm:cxn modelId="{501ACD6A-028B-49B2-9565-CB82570689D5}" type="presOf" srcId="{9A741C62-D5C2-425A-8AA3-D1D290A92001}" destId="{3831D2E0-5F2F-4E11-BE5F-64C8CF6320C9}" srcOrd="0" destOrd="0" presId="urn:microsoft.com/office/officeart/2005/8/layout/chevron2"/>
    <dgm:cxn modelId="{EC58716F-9BE3-4B9A-9B6B-C6CC0CE179F6}" type="presOf" srcId="{CBA8B155-D8CA-4FFF-82EA-1CC700A12B94}" destId="{4EC48DFD-1780-4FD7-AEEC-F4339D8FEFEC}" srcOrd="0" destOrd="2" presId="urn:microsoft.com/office/officeart/2005/8/layout/chevron2"/>
    <dgm:cxn modelId="{67CF7253-366E-4395-959B-CDF0C64F633A}" srcId="{7B80E851-2461-4286-948E-8FFCBBA8A56F}" destId="{1BFA21F6-B736-4565-8213-3BDAC72F4F7F}" srcOrd="3" destOrd="0" parTransId="{8B691EB7-ED04-4CB6-9352-BC29EFB09D03}" sibTransId="{F225D809-E15E-47AE-834F-4E6855A802AD}"/>
    <dgm:cxn modelId="{9222C874-CEAC-4C2E-A1E6-EBA323ADEFEA}" srcId="{30AE76D8-56CB-4B70-AFDA-BC42A473F7CA}" destId="{014037C7-2E68-4BCA-8B0F-76B02B118CA8}" srcOrd="0" destOrd="0" parTransId="{964AD02F-5FAB-4D9F-9D40-44E826233852}" sibTransId="{AED565DE-AB3C-4C65-A0AF-5BFC8016CB50}"/>
    <dgm:cxn modelId="{08F45C75-34BA-4881-A757-F9E40DB747A5}" srcId="{C43190BD-6D3D-4143-9B3E-950710104134}" destId="{18C4D64D-453D-43A4-8542-339CB49C5500}" srcOrd="2" destOrd="0" parTransId="{F99D136D-65A4-4614-ADD8-99380AF02004}" sibTransId="{0063FE5C-75EB-4689-89AC-6E9A2CA8A267}"/>
    <dgm:cxn modelId="{C9CFA77E-EC07-430F-AB50-E8C2D8843F83}" srcId="{7B80E851-2461-4286-948E-8FFCBBA8A56F}" destId="{9A741C62-D5C2-425A-8AA3-D1D290A92001}" srcOrd="0" destOrd="0" parTransId="{A7AA0AE9-9D12-4A8A-8158-6BA13C4EEF4F}" sibTransId="{A1F0AA1E-761A-4656-B2EA-7F7B333AB49D}"/>
    <dgm:cxn modelId="{64C61186-C1C7-4D80-B445-C0FDDDD09D09}" type="presOf" srcId="{C43190BD-6D3D-4143-9B3E-950710104134}" destId="{84949E34-0AD7-4DD3-ACD5-85FD518BBB7C}" srcOrd="0" destOrd="0" presId="urn:microsoft.com/office/officeart/2005/8/layout/chevron2"/>
    <dgm:cxn modelId="{A6ACAA87-3932-46C2-8FD3-A753A82C6D34}" srcId="{7B80E851-2461-4286-948E-8FFCBBA8A56F}" destId="{C43190BD-6D3D-4143-9B3E-950710104134}" srcOrd="1" destOrd="0" parTransId="{20150AB6-5A07-43E7-A31C-845395FED194}" sibTransId="{09028F87-E4CF-47C9-BA8C-4DD4F8495B2E}"/>
    <dgm:cxn modelId="{BA449B95-00BB-4E0B-9EB4-A079E4B73E02}" srcId="{30AE76D8-56CB-4B70-AFDA-BC42A473F7CA}" destId="{87A2A913-67C6-4783-9216-DDC3F1C17912}" srcOrd="3" destOrd="0" parTransId="{ED56E412-0883-47F3-8F08-A7EDD396E392}" sibTransId="{625C1ED5-9B4A-4412-B203-2285BCA5D306}"/>
    <dgm:cxn modelId="{3FAFA79C-ED1A-4EAD-B30A-AE8DBEF01960}" type="presOf" srcId="{5469FA9B-E8B3-4184-A44C-85071188745E}" destId="{48B8D2F9-B3F5-4B0A-A677-9036767EB7F7}" srcOrd="0" destOrd="0" presId="urn:microsoft.com/office/officeart/2005/8/layout/chevron2"/>
    <dgm:cxn modelId="{EC74549D-F4E6-41A9-897B-551E326775A0}" srcId="{9A741C62-D5C2-425A-8AA3-D1D290A92001}" destId="{0E0EA7C0-E474-4037-B4D6-64A5D1494561}" srcOrd="0" destOrd="0" parTransId="{DC8294FB-B051-40B2-B517-FFE261BA1424}" sibTransId="{6B1D40F5-5D37-4534-8D7A-9A96FA5AAE1C}"/>
    <dgm:cxn modelId="{614D169F-3DF1-4CF8-A6C3-4B4FD11BA694}" type="presOf" srcId="{1BFA21F6-B736-4565-8213-3BDAC72F4F7F}" destId="{CA6B6311-307C-46B9-9507-76EA05A185D4}" srcOrd="0" destOrd="0" presId="urn:microsoft.com/office/officeart/2005/8/layout/chevron2"/>
    <dgm:cxn modelId="{3E268F9F-8C13-4112-A7A4-EB897D0A2551}" type="presOf" srcId="{CED16754-FD95-44E7-BACB-27BE7684266F}" destId="{F84BBEFF-511C-4B9E-83FB-75E33DFA540D}" srcOrd="0" destOrd="1" presId="urn:microsoft.com/office/officeart/2005/8/layout/chevron2"/>
    <dgm:cxn modelId="{58FADCA1-FC2E-4404-A115-AFBC383C76B6}" type="presOf" srcId="{51E5C41E-945D-4955-A362-B18AB9E4CB74}" destId="{71735056-EB60-49B2-BC83-80E30603293E}" srcOrd="0" destOrd="0" presId="urn:microsoft.com/office/officeart/2005/8/layout/chevron2"/>
    <dgm:cxn modelId="{04B801A8-7487-47C5-9A5E-7F8A855BFA7F}" type="presOf" srcId="{87A2A913-67C6-4783-9216-DDC3F1C17912}" destId="{4EC48DFD-1780-4FD7-AEEC-F4339D8FEFEC}" srcOrd="0" destOrd="3" presId="urn:microsoft.com/office/officeart/2005/8/layout/chevron2"/>
    <dgm:cxn modelId="{37E328A8-3F86-4F49-9E61-25E993848E6F}" type="presOf" srcId="{014037C7-2E68-4BCA-8B0F-76B02B118CA8}" destId="{4EC48DFD-1780-4FD7-AEEC-F4339D8FEFEC}" srcOrd="0" destOrd="0" presId="urn:microsoft.com/office/officeart/2005/8/layout/chevron2"/>
    <dgm:cxn modelId="{9215DABF-E168-4C0E-91DB-10D5E1E87082}" srcId="{C43190BD-6D3D-4143-9B3E-950710104134}" destId="{6AB89571-253D-4C83-8A7E-CD22A0DA7E5C}" srcOrd="1" destOrd="0" parTransId="{7D692E27-E6A2-465D-80BC-0893A8F77EC6}" sibTransId="{50B54A03-424A-45EB-821C-8686105A5041}"/>
    <dgm:cxn modelId="{95A6B6C3-32A3-4A14-A083-0A424755DA26}" type="presOf" srcId="{18C4D64D-453D-43A4-8542-339CB49C5500}" destId="{71735056-EB60-49B2-BC83-80E30603293E}" srcOrd="0" destOrd="2" presId="urn:microsoft.com/office/officeart/2005/8/layout/chevron2"/>
    <dgm:cxn modelId="{C04A62D0-756A-418B-9595-2776DF3F2345}" srcId="{9A741C62-D5C2-425A-8AA3-D1D290A92001}" destId="{CED16754-FD95-44E7-BACB-27BE7684266F}" srcOrd="1" destOrd="0" parTransId="{C024C661-9B05-4906-AE23-2F349D58423B}" sibTransId="{799A1DE4-6FB5-4B6E-B1FD-B2A56113ACA8}"/>
    <dgm:cxn modelId="{EC2097DC-62F6-456C-8BE9-389673531882}" type="presOf" srcId="{699994EC-9578-4808-BC7E-607912F91856}" destId="{48B8D2F9-B3F5-4B0A-A677-9036767EB7F7}" srcOrd="0" destOrd="1" presId="urn:microsoft.com/office/officeart/2005/8/layout/chevron2"/>
    <dgm:cxn modelId="{973D93E1-17BB-4CD5-AAE4-8253D30676B8}" type="presOf" srcId="{30AE76D8-56CB-4B70-AFDA-BC42A473F7CA}" destId="{29682B35-7986-4F96-8EA8-68828AA0A262}" srcOrd="0" destOrd="0" presId="urn:microsoft.com/office/officeart/2005/8/layout/chevron2"/>
    <dgm:cxn modelId="{236EA7E3-463C-4E3A-94DA-E366785BEAC9}" srcId="{C43190BD-6D3D-4143-9B3E-950710104134}" destId="{51E5C41E-945D-4955-A362-B18AB9E4CB74}" srcOrd="0" destOrd="0" parTransId="{E52F409C-929E-492E-BCF7-FD05E14C7C69}" sibTransId="{ABA08FFA-975A-44FA-BD70-C53C892C48FF}"/>
    <dgm:cxn modelId="{9824D7EC-6AFD-40C2-A870-3BB3FE7B7272}" srcId="{9A741C62-D5C2-425A-8AA3-D1D290A92001}" destId="{40AF1A0D-8C6B-4210-81FF-E87F20732EF5}" srcOrd="2" destOrd="0" parTransId="{C6B1393B-9751-4029-9DD8-FE39101CF99F}" sibTransId="{6C11A1A1-6E4F-4062-BF38-F00A662F5B37}"/>
    <dgm:cxn modelId="{399ECEED-A63C-4EBB-91A8-736F5B3E02A9}" srcId="{1BFA21F6-B736-4565-8213-3BDAC72F4F7F}" destId="{5469FA9B-E8B3-4184-A44C-85071188745E}" srcOrd="0" destOrd="0" parTransId="{7E3B3958-0E37-4D72-AE70-8F1F73AF5D83}" sibTransId="{5AE96436-29F2-41AC-9264-FD5B2E715270}"/>
    <dgm:cxn modelId="{939934F1-D7C1-4381-B4F0-C071C65E62CB}" type="presOf" srcId="{6AB89571-253D-4C83-8A7E-CD22A0DA7E5C}" destId="{71735056-EB60-49B2-BC83-80E30603293E}" srcOrd="0" destOrd="1" presId="urn:microsoft.com/office/officeart/2005/8/layout/chevron2"/>
    <dgm:cxn modelId="{5E2FBAF9-6F6A-482B-8BDA-CE704BCDDBC0}" type="presOf" srcId="{0E0EA7C0-E474-4037-B4D6-64A5D1494561}" destId="{F84BBEFF-511C-4B9E-83FB-75E33DFA540D}" srcOrd="0" destOrd="0" presId="urn:microsoft.com/office/officeart/2005/8/layout/chevron2"/>
    <dgm:cxn modelId="{A6DCF488-1EAC-4A3F-83BB-FD1CDD1C1869}" type="presParOf" srcId="{CC68A3AC-619A-4FFF-92CB-2D1FA4A73283}" destId="{24EB3F46-6ECE-49A7-91D1-DA2A2F86572E}" srcOrd="0" destOrd="0" presId="urn:microsoft.com/office/officeart/2005/8/layout/chevron2"/>
    <dgm:cxn modelId="{958816E6-01B2-48A1-9F31-BF9EB6194A9B}" type="presParOf" srcId="{24EB3F46-6ECE-49A7-91D1-DA2A2F86572E}" destId="{3831D2E0-5F2F-4E11-BE5F-64C8CF6320C9}" srcOrd="0" destOrd="0" presId="urn:microsoft.com/office/officeart/2005/8/layout/chevron2"/>
    <dgm:cxn modelId="{AE566D1D-95B5-4F1A-B9BA-5F9B5C322EB7}" type="presParOf" srcId="{24EB3F46-6ECE-49A7-91D1-DA2A2F86572E}" destId="{F84BBEFF-511C-4B9E-83FB-75E33DFA540D}" srcOrd="1" destOrd="0" presId="urn:microsoft.com/office/officeart/2005/8/layout/chevron2"/>
    <dgm:cxn modelId="{70AB16C0-4D00-427D-B192-E3144885DEB6}" type="presParOf" srcId="{CC68A3AC-619A-4FFF-92CB-2D1FA4A73283}" destId="{0E259B40-59D8-4769-A5D5-ED5DDB42AEFF}" srcOrd="1" destOrd="0" presId="urn:microsoft.com/office/officeart/2005/8/layout/chevron2"/>
    <dgm:cxn modelId="{A263F8A0-36F7-4476-8C13-7874C1260B36}" type="presParOf" srcId="{CC68A3AC-619A-4FFF-92CB-2D1FA4A73283}" destId="{4FAA5634-3599-4DB8-8D7F-147FD3D3AC09}" srcOrd="2" destOrd="0" presId="urn:microsoft.com/office/officeart/2005/8/layout/chevron2"/>
    <dgm:cxn modelId="{A6459EA1-1442-4605-BDD0-F57394FF1DBD}" type="presParOf" srcId="{4FAA5634-3599-4DB8-8D7F-147FD3D3AC09}" destId="{84949E34-0AD7-4DD3-ACD5-85FD518BBB7C}" srcOrd="0" destOrd="0" presId="urn:microsoft.com/office/officeart/2005/8/layout/chevron2"/>
    <dgm:cxn modelId="{25D5EA2A-1944-41F1-B50F-652B0036CC77}" type="presParOf" srcId="{4FAA5634-3599-4DB8-8D7F-147FD3D3AC09}" destId="{71735056-EB60-49B2-BC83-80E30603293E}" srcOrd="1" destOrd="0" presId="urn:microsoft.com/office/officeart/2005/8/layout/chevron2"/>
    <dgm:cxn modelId="{0418834E-DBFB-48C9-B1DC-BEB249804BE1}" type="presParOf" srcId="{CC68A3AC-619A-4FFF-92CB-2D1FA4A73283}" destId="{7F16504C-3F44-40F5-BBE6-A485ECD1B4D5}" srcOrd="3" destOrd="0" presId="urn:microsoft.com/office/officeart/2005/8/layout/chevron2"/>
    <dgm:cxn modelId="{C56D20FD-9052-47F6-B6F3-6858D4ADAEFF}" type="presParOf" srcId="{CC68A3AC-619A-4FFF-92CB-2D1FA4A73283}" destId="{3BAD0493-F17D-4207-8EAD-55EE9422E7A4}" srcOrd="4" destOrd="0" presId="urn:microsoft.com/office/officeart/2005/8/layout/chevron2"/>
    <dgm:cxn modelId="{902E1F1F-22A6-445F-896E-5E46B532396E}" type="presParOf" srcId="{3BAD0493-F17D-4207-8EAD-55EE9422E7A4}" destId="{29682B35-7986-4F96-8EA8-68828AA0A262}" srcOrd="0" destOrd="0" presId="urn:microsoft.com/office/officeart/2005/8/layout/chevron2"/>
    <dgm:cxn modelId="{25B81976-489A-4F1F-8C24-F3833D0EC8CC}" type="presParOf" srcId="{3BAD0493-F17D-4207-8EAD-55EE9422E7A4}" destId="{4EC48DFD-1780-4FD7-AEEC-F4339D8FEFEC}" srcOrd="1" destOrd="0" presId="urn:microsoft.com/office/officeart/2005/8/layout/chevron2"/>
    <dgm:cxn modelId="{C696218B-F80C-4935-B9ED-ABA576FC8289}" type="presParOf" srcId="{CC68A3AC-619A-4FFF-92CB-2D1FA4A73283}" destId="{A0DD139B-AE6F-4683-BB66-2B82144069B8}" srcOrd="5" destOrd="0" presId="urn:microsoft.com/office/officeart/2005/8/layout/chevron2"/>
    <dgm:cxn modelId="{CFDD413A-D544-4D5C-B9D5-52B717ED6D4B}" type="presParOf" srcId="{CC68A3AC-619A-4FFF-92CB-2D1FA4A73283}" destId="{3A01AEEA-996E-41B8-B519-DC60D340E401}" srcOrd="6" destOrd="0" presId="urn:microsoft.com/office/officeart/2005/8/layout/chevron2"/>
    <dgm:cxn modelId="{66184C76-EFB9-453D-AF0C-2CE5E7B1F156}" type="presParOf" srcId="{3A01AEEA-996E-41B8-B519-DC60D340E401}" destId="{CA6B6311-307C-46B9-9507-76EA05A185D4}" srcOrd="0" destOrd="0" presId="urn:microsoft.com/office/officeart/2005/8/layout/chevron2"/>
    <dgm:cxn modelId="{A3A0A4E8-6308-4EDA-99C1-DCA884FBC8C0}" type="presParOf" srcId="{3A01AEEA-996E-41B8-B519-DC60D340E401}" destId="{48B8D2F9-B3F5-4B0A-A677-9036767EB7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0E851-2461-4286-948E-8FFCBBA8A56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9A741C62-D5C2-425A-8AA3-D1D290A9200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PRESUBMISSION phase</a:t>
          </a:r>
          <a:endParaRPr lang="en-BE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AA0AE9-9D12-4A8A-8158-6BA13C4EEF4F}" type="parTrans" cxnId="{C9CFA77E-EC07-430F-AB50-E8C2D8843F83}">
      <dgm:prSet/>
      <dgm:spPr/>
      <dgm:t>
        <a:bodyPr/>
        <a:lstStyle/>
        <a:p>
          <a:endParaRPr lang="en-IE"/>
        </a:p>
      </dgm:t>
    </dgm:pt>
    <dgm:pt modelId="{A1F0AA1E-761A-4656-B2EA-7F7B333AB49D}" type="sibTrans" cxnId="{C9CFA77E-EC07-430F-AB50-E8C2D8843F83}">
      <dgm:prSet/>
      <dgm:spPr/>
      <dgm:t>
        <a:bodyPr/>
        <a:lstStyle/>
        <a:p>
          <a:endParaRPr lang="en-IE"/>
        </a:p>
      </dgm:t>
    </dgm:pt>
    <dgm:pt modelId="{0E0EA7C0-E474-4037-B4D6-64A5D1494561}">
      <dgm:prSet/>
      <dgm:spPr/>
      <dgm:t>
        <a:bodyPr/>
        <a:lstStyle/>
        <a:p>
          <a:r>
            <a:rPr lang="en-GB" b="1" dirty="0"/>
            <a:t>General pre-submission advice (GPSA - optional)  </a:t>
          </a:r>
          <a:endParaRPr lang="en-BE" b="1" dirty="0"/>
        </a:p>
      </dgm:t>
    </dgm:pt>
    <dgm:pt modelId="{DC8294FB-B051-40B2-B517-FFE261BA1424}" type="parTrans" cxnId="{EC74549D-F4E6-41A9-897B-551E326775A0}">
      <dgm:prSet/>
      <dgm:spPr/>
      <dgm:t>
        <a:bodyPr/>
        <a:lstStyle/>
        <a:p>
          <a:endParaRPr lang="en-IE"/>
        </a:p>
      </dgm:t>
    </dgm:pt>
    <dgm:pt modelId="{6B1D40F5-5D37-4534-8D7A-9A96FA5AAE1C}" type="sibTrans" cxnId="{EC74549D-F4E6-41A9-897B-551E326775A0}">
      <dgm:prSet/>
      <dgm:spPr/>
      <dgm:t>
        <a:bodyPr/>
        <a:lstStyle/>
        <a:p>
          <a:endParaRPr lang="en-IE"/>
        </a:p>
      </dgm:t>
    </dgm:pt>
    <dgm:pt modelId="{CED16754-FD95-44E7-BACB-27BE7684266F}">
      <dgm:prSet/>
      <dgm:spPr/>
      <dgm:t>
        <a:bodyPr/>
        <a:lstStyle/>
        <a:p>
          <a:r>
            <a:rPr lang="en-GB" b="1" dirty="0"/>
            <a:t>Notification of studies (in the EFSA portal)</a:t>
          </a:r>
          <a:endParaRPr lang="en-BE" b="1" dirty="0"/>
        </a:p>
      </dgm:t>
    </dgm:pt>
    <dgm:pt modelId="{C024C661-9B05-4906-AE23-2F349D58423B}" type="parTrans" cxnId="{C04A62D0-756A-418B-9595-2776DF3F2345}">
      <dgm:prSet/>
      <dgm:spPr/>
      <dgm:t>
        <a:bodyPr/>
        <a:lstStyle/>
        <a:p>
          <a:endParaRPr lang="en-IE"/>
        </a:p>
      </dgm:t>
    </dgm:pt>
    <dgm:pt modelId="{799A1DE4-6FB5-4B6E-B1FD-B2A56113ACA8}" type="sibTrans" cxnId="{C04A62D0-756A-418B-9595-2776DF3F2345}">
      <dgm:prSet/>
      <dgm:spPr/>
      <dgm:t>
        <a:bodyPr/>
        <a:lstStyle/>
        <a:p>
          <a:endParaRPr lang="en-IE"/>
        </a:p>
      </dgm:t>
    </dgm:pt>
    <dgm:pt modelId="{40AF1A0D-8C6B-4210-81FF-E87F20732EF5}">
      <dgm:prSet/>
      <dgm:spPr/>
      <dgm:t>
        <a:bodyPr/>
        <a:lstStyle/>
        <a:p>
          <a:r>
            <a:rPr lang="en-GB" b="1" dirty="0"/>
            <a:t>RENEWALS: Notification of studies </a:t>
          </a:r>
          <a:r>
            <a:rPr lang="en-GB" b="1" u="sng" dirty="0"/>
            <a:t>+</a:t>
          </a:r>
          <a:r>
            <a:rPr lang="en-GB" b="1" u="none" dirty="0"/>
            <a:t>  </a:t>
          </a:r>
          <a:r>
            <a:rPr lang="en-GB" b="1" dirty="0"/>
            <a:t>“renewal PSA” (mandatory)</a:t>
          </a:r>
          <a:endParaRPr lang="en-BE" b="1" dirty="0"/>
        </a:p>
      </dgm:t>
    </dgm:pt>
    <dgm:pt modelId="{C6B1393B-9751-4029-9DD8-FE39101CF99F}" type="parTrans" cxnId="{9824D7EC-6AFD-40C2-A870-3BB3FE7B7272}">
      <dgm:prSet/>
      <dgm:spPr/>
      <dgm:t>
        <a:bodyPr/>
        <a:lstStyle/>
        <a:p>
          <a:endParaRPr lang="en-IE"/>
        </a:p>
      </dgm:t>
    </dgm:pt>
    <dgm:pt modelId="{6C11A1A1-6E4F-4062-BF38-F00A662F5B37}" type="sibTrans" cxnId="{9824D7EC-6AFD-40C2-A870-3BB3FE7B7272}">
      <dgm:prSet/>
      <dgm:spPr/>
      <dgm:t>
        <a:bodyPr/>
        <a:lstStyle/>
        <a:p>
          <a:endParaRPr lang="en-IE"/>
        </a:p>
      </dgm:t>
    </dgm:pt>
    <dgm:pt modelId="{C43190BD-6D3D-4143-9B3E-950710104134}">
      <dgm:prSet/>
      <dgm:spPr/>
      <dgm:t>
        <a:bodyPr/>
        <a:lstStyle/>
        <a:p>
          <a:r>
            <a:rPr lang="en-GB" b="1" dirty="0"/>
            <a:t>SUBMISSION phase &amp; completeness check</a:t>
          </a:r>
          <a:endParaRPr lang="en-BE" dirty="0"/>
        </a:p>
      </dgm:t>
    </dgm:pt>
    <dgm:pt modelId="{20150AB6-5A07-43E7-A31C-845395FED194}" type="parTrans" cxnId="{A6ACAA87-3932-46C2-8FD3-A753A82C6D34}">
      <dgm:prSet/>
      <dgm:spPr/>
      <dgm:t>
        <a:bodyPr/>
        <a:lstStyle/>
        <a:p>
          <a:endParaRPr lang="en-IE"/>
        </a:p>
      </dgm:t>
    </dgm:pt>
    <dgm:pt modelId="{09028F87-E4CF-47C9-BA8C-4DD4F8495B2E}" type="sibTrans" cxnId="{A6ACAA87-3932-46C2-8FD3-A753A82C6D34}">
      <dgm:prSet/>
      <dgm:spPr/>
      <dgm:t>
        <a:bodyPr/>
        <a:lstStyle/>
        <a:p>
          <a:endParaRPr lang="en-IE"/>
        </a:p>
      </dgm:t>
    </dgm:pt>
    <dgm:pt modelId="{51E5C41E-945D-4955-A362-B18AB9E4CB74}">
      <dgm:prSet/>
      <dgm:spPr/>
      <dgm:t>
        <a:bodyPr/>
        <a:lstStyle/>
        <a:p>
          <a:r>
            <a:rPr lang="en-GB" b="1" dirty="0"/>
            <a:t>Application via EC e-submission portal  </a:t>
          </a:r>
          <a:endParaRPr lang="en-BE" b="1" dirty="0"/>
        </a:p>
      </dgm:t>
    </dgm:pt>
    <dgm:pt modelId="{E52F409C-929E-492E-BCF7-FD05E14C7C69}" type="parTrans" cxnId="{236EA7E3-463C-4E3A-94DA-E366785BEAC9}">
      <dgm:prSet/>
      <dgm:spPr/>
      <dgm:t>
        <a:bodyPr/>
        <a:lstStyle/>
        <a:p>
          <a:endParaRPr lang="en-IE"/>
        </a:p>
      </dgm:t>
    </dgm:pt>
    <dgm:pt modelId="{ABA08FFA-975A-44FA-BD70-C53C892C48FF}" type="sibTrans" cxnId="{236EA7E3-463C-4E3A-94DA-E366785BEAC9}">
      <dgm:prSet/>
      <dgm:spPr/>
      <dgm:t>
        <a:bodyPr/>
        <a:lstStyle/>
        <a:p>
          <a:endParaRPr lang="en-IE"/>
        </a:p>
      </dgm:t>
    </dgm:pt>
    <dgm:pt modelId="{6AB89571-253D-4C83-8A7E-CD22A0DA7E5C}">
      <dgm:prSet/>
      <dgm:spPr/>
      <dgm:t>
        <a:bodyPr/>
        <a:lstStyle/>
        <a:p>
          <a:r>
            <a:rPr lang="en-GB" b="1" dirty="0">
              <a:solidFill>
                <a:srgbClr val="0070C0"/>
              </a:solidFill>
            </a:rPr>
            <a:t>EC mandates EFSA</a:t>
          </a:r>
          <a:endParaRPr lang="en-BE" b="1" dirty="0">
            <a:solidFill>
              <a:srgbClr val="0070C0"/>
            </a:solidFill>
          </a:endParaRPr>
        </a:p>
      </dgm:t>
    </dgm:pt>
    <dgm:pt modelId="{7D692E27-E6A2-465D-80BC-0893A8F77EC6}" type="parTrans" cxnId="{9215DABF-E168-4C0E-91DB-10D5E1E87082}">
      <dgm:prSet/>
      <dgm:spPr/>
      <dgm:t>
        <a:bodyPr/>
        <a:lstStyle/>
        <a:p>
          <a:endParaRPr lang="en-IE"/>
        </a:p>
      </dgm:t>
    </dgm:pt>
    <dgm:pt modelId="{50B54A03-424A-45EB-821C-8686105A5041}" type="sibTrans" cxnId="{9215DABF-E168-4C0E-91DB-10D5E1E87082}">
      <dgm:prSet/>
      <dgm:spPr/>
      <dgm:t>
        <a:bodyPr/>
        <a:lstStyle/>
        <a:p>
          <a:endParaRPr lang="en-IE"/>
        </a:p>
      </dgm:t>
    </dgm:pt>
    <dgm:pt modelId="{18C4D64D-453D-43A4-8542-339CB49C5500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application completeness check</a:t>
          </a:r>
          <a:endParaRPr lang="en-BE" b="1" dirty="0">
            <a:solidFill>
              <a:srgbClr val="FF0000"/>
            </a:solidFill>
          </a:endParaRPr>
        </a:p>
      </dgm:t>
    </dgm:pt>
    <dgm:pt modelId="{F99D136D-65A4-4614-ADD8-99380AF02004}" type="parTrans" cxnId="{08F45C75-34BA-4881-A757-F9E40DB747A5}">
      <dgm:prSet/>
      <dgm:spPr/>
      <dgm:t>
        <a:bodyPr/>
        <a:lstStyle/>
        <a:p>
          <a:endParaRPr lang="en-IE"/>
        </a:p>
      </dgm:t>
    </dgm:pt>
    <dgm:pt modelId="{0063FE5C-75EB-4689-89AC-6E9A2CA8A267}" type="sibTrans" cxnId="{08F45C75-34BA-4881-A757-F9E40DB747A5}">
      <dgm:prSet/>
      <dgm:spPr/>
      <dgm:t>
        <a:bodyPr/>
        <a:lstStyle/>
        <a:p>
          <a:endParaRPr lang="en-IE"/>
        </a:p>
      </dgm:t>
    </dgm:pt>
    <dgm:pt modelId="{30AE76D8-56CB-4B70-AFDA-BC42A473F7CA}">
      <dgm:prSet/>
      <dgm:spPr/>
      <dgm:t>
        <a:bodyPr/>
        <a:lstStyle/>
        <a:p>
          <a:r>
            <a:rPr lang="en-GB" b="1" dirty="0"/>
            <a:t>RISK-ASSESSMENT phase</a:t>
          </a:r>
          <a:endParaRPr lang="en-BE" dirty="0"/>
        </a:p>
      </dgm:t>
    </dgm:pt>
    <dgm:pt modelId="{FA3BD7CF-AA79-4FEC-B767-E1EA5C877E71}" type="parTrans" cxnId="{E0DBDC39-2D84-4EAE-AC94-FF8659755672}">
      <dgm:prSet/>
      <dgm:spPr/>
      <dgm:t>
        <a:bodyPr/>
        <a:lstStyle/>
        <a:p>
          <a:endParaRPr lang="en-IE"/>
        </a:p>
      </dgm:t>
    </dgm:pt>
    <dgm:pt modelId="{B8489DC0-E9B6-450C-B587-ABE319CD05B3}" type="sibTrans" cxnId="{E0DBDC39-2D84-4EAE-AC94-FF8659755672}">
      <dgm:prSet/>
      <dgm:spPr/>
      <dgm:t>
        <a:bodyPr/>
        <a:lstStyle/>
        <a:p>
          <a:endParaRPr lang="en-IE"/>
        </a:p>
      </dgm:t>
    </dgm:pt>
    <dgm:pt modelId="{1BFA21F6-B736-4565-8213-3BDAC72F4F7F}">
      <dgm:prSet/>
      <dgm:spPr/>
      <dgm:t>
        <a:bodyPr/>
        <a:lstStyle/>
        <a:p>
          <a:r>
            <a:rPr lang="en-GB" b="1"/>
            <a:t>POST-ADOPTION phase</a:t>
          </a:r>
          <a:endParaRPr lang="en-BE"/>
        </a:p>
      </dgm:t>
    </dgm:pt>
    <dgm:pt modelId="{8B691EB7-ED04-4CB6-9352-BC29EFB09D03}" type="parTrans" cxnId="{67CF7253-366E-4395-959B-CDF0C64F633A}">
      <dgm:prSet/>
      <dgm:spPr/>
      <dgm:t>
        <a:bodyPr/>
        <a:lstStyle/>
        <a:p>
          <a:endParaRPr lang="en-IE"/>
        </a:p>
      </dgm:t>
    </dgm:pt>
    <dgm:pt modelId="{F225D809-E15E-47AE-834F-4E6855A802AD}" type="sibTrans" cxnId="{67CF7253-366E-4395-959B-CDF0C64F633A}">
      <dgm:prSet/>
      <dgm:spPr/>
      <dgm:t>
        <a:bodyPr/>
        <a:lstStyle/>
        <a:p>
          <a:endParaRPr lang="en-IE"/>
        </a:p>
      </dgm:t>
    </dgm:pt>
    <dgm:pt modelId="{5469FA9B-E8B3-4184-A44C-85071188745E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publishes the scientific opinion</a:t>
          </a:r>
          <a:endParaRPr lang="en-BE" b="1" dirty="0">
            <a:solidFill>
              <a:srgbClr val="FF0000"/>
            </a:solidFill>
          </a:endParaRPr>
        </a:p>
      </dgm:t>
    </dgm:pt>
    <dgm:pt modelId="{7E3B3958-0E37-4D72-AE70-8F1F73AF5D83}" type="parTrans" cxnId="{399ECEED-A63C-4EBB-91A8-736F5B3E02A9}">
      <dgm:prSet/>
      <dgm:spPr/>
      <dgm:t>
        <a:bodyPr/>
        <a:lstStyle/>
        <a:p>
          <a:endParaRPr lang="en-IE"/>
        </a:p>
      </dgm:t>
    </dgm:pt>
    <dgm:pt modelId="{5AE96436-29F2-41AC-9264-FD5B2E715270}" type="sibTrans" cxnId="{399ECEED-A63C-4EBB-91A8-736F5B3E02A9}">
      <dgm:prSet/>
      <dgm:spPr/>
      <dgm:t>
        <a:bodyPr/>
        <a:lstStyle/>
        <a:p>
          <a:endParaRPr lang="en-IE"/>
        </a:p>
      </dgm:t>
    </dgm:pt>
    <dgm:pt modelId="{699994EC-9578-4808-BC7E-607912F91856}">
      <dgm:prSet/>
      <dgm:spPr/>
      <dgm:t>
        <a:bodyPr/>
        <a:lstStyle/>
        <a:p>
          <a:r>
            <a:rPr lang="en-GB" b="1" dirty="0">
              <a:solidFill>
                <a:srgbClr val="0070C0"/>
              </a:solidFill>
            </a:rPr>
            <a:t>EC decision on authorisation</a:t>
          </a:r>
          <a:endParaRPr lang="en-BE" b="1" dirty="0">
            <a:solidFill>
              <a:srgbClr val="0070C0"/>
            </a:solidFill>
          </a:endParaRPr>
        </a:p>
      </dgm:t>
    </dgm:pt>
    <dgm:pt modelId="{7B09A613-0662-4660-9D08-C3AFDC1F7A02}" type="parTrans" cxnId="{3F33251A-FCE6-443F-80E0-B5C2BABC0870}">
      <dgm:prSet/>
      <dgm:spPr/>
      <dgm:t>
        <a:bodyPr/>
        <a:lstStyle/>
        <a:p>
          <a:endParaRPr lang="en-IE"/>
        </a:p>
      </dgm:t>
    </dgm:pt>
    <dgm:pt modelId="{E5DA0E43-4036-4271-9E11-DB5C3654805F}" type="sibTrans" cxnId="{3F33251A-FCE6-443F-80E0-B5C2BABC0870}">
      <dgm:prSet/>
      <dgm:spPr/>
      <dgm:t>
        <a:bodyPr/>
        <a:lstStyle/>
        <a:p>
          <a:endParaRPr lang="en-IE"/>
        </a:p>
      </dgm:t>
    </dgm:pt>
    <dgm:pt modelId="{014037C7-2E68-4BCA-8B0F-76B02B118CA8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EFSA/EC validates the application </a:t>
          </a:r>
          <a:endParaRPr lang="en-BE" b="1" dirty="0">
            <a:solidFill>
              <a:srgbClr val="FF0000"/>
            </a:solidFill>
          </a:endParaRPr>
        </a:p>
      </dgm:t>
    </dgm:pt>
    <dgm:pt modelId="{AED565DE-AB3C-4C65-A0AF-5BFC8016CB50}" type="sibTrans" cxnId="{9222C874-CEAC-4C2E-A1E6-EBA323ADEFEA}">
      <dgm:prSet/>
      <dgm:spPr/>
      <dgm:t>
        <a:bodyPr/>
        <a:lstStyle/>
        <a:p>
          <a:endParaRPr lang="en-IE"/>
        </a:p>
      </dgm:t>
    </dgm:pt>
    <dgm:pt modelId="{964AD02F-5FAB-4D9F-9D40-44E826233852}" type="parTrans" cxnId="{9222C874-CEAC-4C2E-A1E6-EBA323ADEFEA}">
      <dgm:prSet/>
      <dgm:spPr/>
      <dgm:t>
        <a:bodyPr/>
        <a:lstStyle/>
        <a:p>
          <a:endParaRPr lang="en-IE"/>
        </a:p>
      </dgm:t>
    </dgm:pt>
    <dgm:pt modelId="{619013CA-2721-4796-896C-06BAF6E566B1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public consultation</a:t>
          </a:r>
          <a:endParaRPr lang="en-BE" b="1" dirty="0">
            <a:solidFill>
              <a:srgbClr val="FF0000"/>
            </a:solidFill>
          </a:endParaRPr>
        </a:p>
      </dgm:t>
    </dgm:pt>
    <dgm:pt modelId="{A2E11999-9D40-4C6E-97A0-87FB04295E44}" type="sibTrans" cxnId="{3BDAA820-4CE7-4C5D-B21F-EFB16E7BCB71}">
      <dgm:prSet/>
      <dgm:spPr/>
      <dgm:t>
        <a:bodyPr/>
        <a:lstStyle/>
        <a:p>
          <a:endParaRPr lang="en-IE"/>
        </a:p>
      </dgm:t>
    </dgm:pt>
    <dgm:pt modelId="{ACF28038-F990-4EEA-9A95-60448FD49598}" type="parTrans" cxnId="{3BDAA820-4CE7-4C5D-B21F-EFB16E7BCB71}">
      <dgm:prSet/>
      <dgm:spPr/>
      <dgm:t>
        <a:bodyPr/>
        <a:lstStyle/>
        <a:p>
          <a:endParaRPr lang="en-IE"/>
        </a:p>
      </dgm:t>
    </dgm:pt>
    <dgm:pt modelId="{CBA8B155-D8CA-4FFF-82EA-1CC700A12B94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risk assessment</a:t>
          </a:r>
          <a:endParaRPr lang="en-BE" b="1" dirty="0">
            <a:solidFill>
              <a:srgbClr val="FF0000"/>
            </a:solidFill>
          </a:endParaRPr>
        </a:p>
      </dgm:t>
    </dgm:pt>
    <dgm:pt modelId="{F9F0FCEF-CBD0-480A-9C29-4807FE579FD2}" type="sibTrans" cxnId="{E4652A44-4D19-4C69-B2BD-379F2191DA61}">
      <dgm:prSet/>
      <dgm:spPr/>
      <dgm:t>
        <a:bodyPr/>
        <a:lstStyle/>
        <a:p>
          <a:endParaRPr lang="en-IE"/>
        </a:p>
      </dgm:t>
    </dgm:pt>
    <dgm:pt modelId="{5ED442C7-9629-47E2-B881-C7A224AA2B01}" type="parTrans" cxnId="{E4652A44-4D19-4C69-B2BD-379F2191DA61}">
      <dgm:prSet/>
      <dgm:spPr/>
      <dgm:t>
        <a:bodyPr/>
        <a:lstStyle/>
        <a:p>
          <a:endParaRPr lang="en-IE"/>
        </a:p>
      </dgm:t>
    </dgm:pt>
    <dgm:pt modelId="{87A2A913-67C6-4783-9216-DDC3F1C17912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EFSA panel scientific opinion </a:t>
          </a:r>
          <a:endParaRPr lang="en-BE" b="1" dirty="0">
            <a:solidFill>
              <a:srgbClr val="FF0000"/>
            </a:solidFill>
          </a:endParaRPr>
        </a:p>
      </dgm:t>
    </dgm:pt>
    <dgm:pt modelId="{625C1ED5-9B4A-4412-B203-2285BCA5D306}" type="sibTrans" cxnId="{BA449B95-00BB-4E0B-9EB4-A079E4B73E02}">
      <dgm:prSet/>
      <dgm:spPr/>
      <dgm:t>
        <a:bodyPr/>
        <a:lstStyle/>
        <a:p>
          <a:endParaRPr lang="en-IE"/>
        </a:p>
      </dgm:t>
    </dgm:pt>
    <dgm:pt modelId="{ED56E412-0883-47F3-8F08-A7EDD396E392}" type="parTrans" cxnId="{BA449B95-00BB-4E0B-9EB4-A079E4B73E02}">
      <dgm:prSet/>
      <dgm:spPr/>
      <dgm:t>
        <a:bodyPr/>
        <a:lstStyle/>
        <a:p>
          <a:endParaRPr lang="en-IE"/>
        </a:p>
      </dgm:t>
    </dgm:pt>
    <dgm:pt modelId="{CC68A3AC-619A-4FFF-92CB-2D1FA4A73283}" type="pres">
      <dgm:prSet presAssocID="{7B80E851-2461-4286-948E-8FFCBBA8A56F}" presName="linearFlow" presStyleCnt="0">
        <dgm:presLayoutVars>
          <dgm:dir/>
          <dgm:animLvl val="lvl"/>
          <dgm:resizeHandles val="exact"/>
        </dgm:presLayoutVars>
      </dgm:prSet>
      <dgm:spPr/>
    </dgm:pt>
    <dgm:pt modelId="{24EB3F46-6ECE-49A7-91D1-DA2A2F86572E}" type="pres">
      <dgm:prSet presAssocID="{9A741C62-D5C2-425A-8AA3-D1D290A92001}" presName="composite" presStyleCnt="0"/>
      <dgm:spPr/>
    </dgm:pt>
    <dgm:pt modelId="{3831D2E0-5F2F-4E11-BE5F-64C8CF6320C9}" type="pres">
      <dgm:prSet presAssocID="{9A741C62-D5C2-425A-8AA3-D1D290A9200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84BBEFF-511C-4B9E-83FB-75E33DFA540D}" type="pres">
      <dgm:prSet presAssocID="{9A741C62-D5C2-425A-8AA3-D1D290A92001}" presName="descendantText" presStyleLbl="alignAcc1" presStyleIdx="0" presStyleCnt="4" custLinFactNeighborX="0" custLinFactNeighborY="-5764">
        <dgm:presLayoutVars>
          <dgm:bulletEnabled val="1"/>
        </dgm:presLayoutVars>
      </dgm:prSet>
      <dgm:spPr/>
    </dgm:pt>
    <dgm:pt modelId="{0E259B40-59D8-4769-A5D5-ED5DDB42AEFF}" type="pres">
      <dgm:prSet presAssocID="{A1F0AA1E-761A-4656-B2EA-7F7B333AB49D}" presName="sp" presStyleCnt="0"/>
      <dgm:spPr/>
    </dgm:pt>
    <dgm:pt modelId="{4FAA5634-3599-4DB8-8D7F-147FD3D3AC09}" type="pres">
      <dgm:prSet presAssocID="{C43190BD-6D3D-4143-9B3E-950710104134}" presName="composite" presStyleCnt="0"/>
      <dgm:spPr/>
    </dgm:pt>
    <dgm:pt modelId="{84949E34-0AD7-4DD3-ACD5-85FD518BBB7C}" type="pres">
      <dgm:prSet presAssocID="{C43190BD-6D3D-4143-9B3E-95071010413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1735056-EB60-49B2-BC83-80E30603293E}" type="pres">
      <dgm:prSet presAssocID="{C43190BD-6D3D-4143-9B3E-950710104134}" presName="descendantText" presStyleLbl="alignAcc1" presStyleIdx="1" presStyleCnt="4">
        <dgm:presLayoutVars>
          <dgm:bulletEnabled val="1"/>
        </dgm:presLayoutVars>
      </dgm:prSet>
      <dgm:spPr/>
    </dgm:pt>
    <dgm:pt modelId="{7F16504C-3F44-40F5-BBE6-A485ECD1B4D5}" type="pres">
      <dgm:prSet presAssocID="{09028F87-E4CF-47C9-BA8C-4DD4F8495B2E}" presName="sp" presStyleCnt="0"/>
      <dgm:spPr/>
    </dgm:pt>
    <dgm:pt modelId="{3BAD0493-F17D-4207-8EAD-55EE9422E7A4}" type="pres">
      <dgm:prSet presAssocID="{30AE76D8-56CB-4B70-AFDA-BC42A473F7CA}" presName="composite" presStyleCnt="0"/>
      <dgm:spPr/>
    </dgm:pt>
    <dgm:pt modelId="{29682B35-7986-4F96-8EA8-68828AA0A262}" type="pres">
      <dgm:prSet presAssocID="{30AE76D8-56CB-4B70-AFDA-BC42A473F7C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EC48DFD-1780-4FD7-AEEC-F4339D8FEFEC}" type="pres">
      <dgm:prSet presAssocID="{30AE76D8-56CB-4B70-AFDA-BC42A473F7CA}" presName="descendantText" presStyleLbl="alignAcc1" presStyleIdx="2" presStyleCnt="4">
        <dgm:presLayoutVars>
          <dgm:bulletEnabled val="1"/>
        </dgm:presLayoutVars>
      </dgm:prSet>
      <dgm:spPr/>
    </dgm:pt>
    <dgm:pt modelId="{A0DD139B-AE6F-4683-BB66-2B82144069B8}" type="pres">
      <dgm:prSet presAssocID="{B8489DC0-E9B6-450C-B587-ABE319CD05B3}" presName="sp" presStyleCnt="0"/>
      <dgm:spPr/>
    </dgm:pt>
    <dgm:pt modelId="{3A01AEEA-996E-41B8-B519-DC60D340E401}" type="pres">
      <dgm:prSet presAssocID="{1BFA21F6-B736-4565-8213-3BDAC72F4F7F}" presName="composite" presStyleCnt="0"/>
      <dgm:spPr/>
    </dgm:pt>
    <dgm:pt modelId="{CA6B6311-307C-46B9-9507-76EA05A185D4}" type="pres">
      <dgm:prSet presAssocID="{1BFA21F6-B736-4565-8213-3BDAC72F4F7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8B8D2F9-B3F5-4B0A-A677-9036767EB7F7}" type="pres">
      <dgm:prSet presAssocID="{1BFA21F6-B736-4565-8213-3BDAC72F4F7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D47130C-3BAB-4DE8-80CD-9DFDDC6EC406}" type="presOf" srcId="{40AF1A0D-8C6B-4210-81FF-E87F20732EF5}" destId="{F84BBEFF-511C-4B9E-83FB-75E33DFA540D}" srcOrd="0" destOrd="2" presId="urn:microsoft.com/office/officeart/2005/8/layout/chevron2"/>
    <dgm:cxn modelId="{35FA8917-667C-4A53-A7E2-6BADDE1F7601}" type="presOf" srcId="{7B80E851-2461-4286-948E-8FFCBBA8A56F}" destId="{CC68A3AC-619A-4FFF-92CB-2D1FA4A73283}" srcOrd="0" destOrd="0" presId="urn:microsoft.com/office/officeart/2005/8/layout/chevron2"/>
    <dgm:cxn modelId="{3F33251A-FCE6-443F-80E0-B5C2BABC0870}" srcId="{1BFA21F6-B736-4565-8213-3BDAC72F4F7F}" destId="{699994EC-9578-4808-BC7E-607912F91856}" srcOrd="1" destOrd="0" parTransId="{7B09A613-0662-4660-9D08-C3AFDC1F7A02}" sibTransId="{E5DA0E43-4036-4271-9E11-DB5C3654805F}"/>
    <dgm:cxn modelId="{3BDAA820-4CE7-4C5D-B21F-EFB16E7BCB71}" srcId="{30AE76D8-56CB-4B70-AFDA-BC42A473F7CA}" destId="{619013CA-2721-4796-896C-06BAF6E566B1}" srcOrd="1" destOrd="0" parTransId="{ACF28038-F990-4EEA-9A95-60448FD49598}" sibTransId="{A2E11999-9D40-4C6E-97A0-87FB04295E44}"/>
    <dgm:cxn modelId="{B9202A27-69E3-4750-B837-30DBC6B37DEF}" type="presOf" srcId="{619013CA-2721-4796-896C-06BAF6E566B1}" destId="{4EC48DFD-1780-4FD7-AEEC-F4339D8FEFEC}" srcOrd="0" destOrd="1" presId="urn:microsoft.com/office/officeart/2005/8/layout/chevron2"/>
    <dgm:cxn modelId="{E0DBDC39-2D84-4EAE-AC94-FF8659755672}" srcId="{7B80E851-2461-4286-948E-8FFCBBA8A56F}" destId="{30AE76D8-56CB-4B70-AFDA-BC42A473F7CA}" srcOrd="2" destOrd="0" parTransId="{FA3BD7CF-AA79-4FEC-B767-E1EA5C877E71}" sibTransId="{B8489DC0-E9B6-450C-B587-ABE319CD05B3}"/>
    <dgm:cxn modelId="{E4652A44-4D19-4C69-B2BD-379F2191DA61}" srcId="{30AE76D8-56CB-4B70-AFDA-BC42A473F7CA}" destId="{CBA8B155-D8CA-4FFF-82EA-1CC700A12B94}" srcOrd="2" destOrd="0" parTransId="{5ED442C7-9629-47E2-B881-C7A224AA2B01}" sibTransId="{F9F0FCEF-CBD0-480A-9C29-4807FE579FD2}"/>
    <dgm:cxn modelId="{501ACD6A-028B-49B2-9565-CB82570689D5}" type="presOf" srcId="{9A741C62-D5C2-425A-8AA3-D1D290A92001}" destId="{3831D2E0-5F2F-4E11-BE5F-64C8CF6320C9}" srcOrd="0" destOrd="0" presId="urn:microsoft.com/office/officeart/2005/8/layout/chevron2"/>
    <dgm:cxn modelId="{EC58716F-9BE3-4B9A-9B6B-C6CC0CE179F6}" type="presOf" srcId="{CBA8B155-D8CA-4FFF-82EA-1CC700A12B94}" destId="{4EC48DFD-1780-4FD7-AEEC-F4339D8FEFEC}" srcOrd="0" destOrd="2" presId="urn:microsoft.com/office/officeart/2005/8/layout/chevron2"/>
    <dgm:cxn modelId="{67CF7253-366E-4395-959B-CDF0C64F633A}" srcId="{7B80E851-2461-4286-948E-8FFCBBA8A56F}" destId="{1BFA21F6-B736-4565-8213-3BDAC72F4F7F}" srcOrd="3" destOrd="0" parTransId="{8B691EB7-ED04-4CB6-9352-BC29EFB09D03}" sibTransId="{F225D809-E15E-47AE-834F-4E6855A802AD}"/>
    <dgm:cxn modelId="{9222C874-CEAC-4C2E-A1E6-EBA323ADEFEA}" srcId="{30AE76D8-56CB-4B70-AFDA-BC42A473F7CA}" destId="{014037C7-2E68-4BCA-8B0F-76B02B118CA8}" srcOrd="0" destOrd="0" parTransId="{964AD02F-5FAB-4D9F-9D40-44E826233852}" sibTransId="{AED565DE-AB3C-4C65-A0AF-5BFC8016CB50}"/>
    <dgm:cxn modelId="{08F45C75-34BA-4881-A757-F9E40DB747A5}" srcId="{C43190BD-6D3D-4143-9B3E-950710104134}" destId="{18C4D64D-453D-43A4-8542-339CB49C5500}" srcOrd="2" destOrd="0" parTransId="{F99D136D-65A4-4614-ADD8-99380AF02004}" sibTransId="{0063FE5C-75EB-4689-89AC-6E9A2CA8A267}"/>
    <dgm:cxn modelId="{C9CFA77E-EC07-430F-AB50-E8C2D8843F83}" srcId="{7B80E851-2461-4286-948E-8FFCBBA8A56F}" destId="{9A741C62-D5C2-425A-8AA3-D1D290A92001}" srcOrd="0" destOrd="0" parTransId="{A7AA0AE9-9D12-4A8A-8158-6BA13C4EEF4F}" sibTransId="{A1F0AA1E-761A-4656-B2EA-7F7B333AB49D}"/>
    <dgm:cxn modelId="{64C61186-C1C7-4D80-B445-C0FDDDD09D09}" type="presOf" srcId="{C43190BD-6D3D-4143-9B3E-950710104134}" destId="{84949E34-0AD7-4DD3-ACD5-85FD518BBB7C}" srcOrd="0" destOrd="0" presId="urn:microsoft.com/office/officeart/2005/8/layout/chevron2"/>
    <dgm:cxn modelId="{A6ACAA87-3932-46C2-8FD3-A753A82C6D34}" srcId="{7B80E851-2461-4286-948E-8FFCBBA8A56F}" destId="{C43190BD-6D3D-4143-9B3E-950710104134}" srcOrd="1" destOrd="0" parTransId="{20150AB6-5A07-43E7-A31C-845395FED194}" sibTransId="{09028F87-E4CF-47C9-BA8C-4DD4F8495B2E}"/>
    <dgm:cxn modelId="{BA449B95-00BB-4E0B-9EB4-A079E4B73E02}" srcId="{30AE76D8-56CB-4B70-AFDA-BC42A473F7CA}" destId="{87A2A913-67C6-4783-9216-DDC3F1C17912}" srcOrd="3" destOrd="0" parTransId="{ED56E412-0883-47F3-8F08-A7EDD396E392}" sibTransId="{625C1ED5-9B4A-4412-B203-2285BCA5D306}"/>
    <dgm:cxn modelId="{3FAFA79C-ED1A-4EAD-B30A-AE8DBEF01960}" type="presOf" srcId="{5469FA9B-E8B3-4184-A44C-85071188745E}" destId="{48B8D2F9-B3F5-4B0A-A677-9036767EB7F7}" srcOrd="0" destOrd="0" presId="urn:microsoft.com/office/officeart/2005/8/layout/chevron2"/>
    <dgm:cxn modelId="{EC74549D-F4E6-41A9-897B-551E326775A0}" srcId="{9A741C62-D5C2-425A-8AA3-D1D290A92001}" destId="{0E0EA7C0-E474-4037-B4D6-64A5D1494561}" srcOrd="0" destOrd="0" parTransId="{DC8294FB-B051-40B2-B517-FFE261BA1424}" sibTransId="{6B1D40F5-5D37-4534-8D7A-9A96FA5AAE1C}"/>
    <dgm:cxn modelId="{614D169F-3DF1-4CF8-A6C3-4B4FD11BA694}" type="presOf" srcId="{1BFA21F6-B736-4565-8213-3BDAC72F4F7F}" destId="{CA6B6311-307C-46B9-9507-76EA05A185D4}" srcOrd="0" destOrd="0" presId="urn:microsoft.com/office/officeart/2005/8/layout/chevron2"/>
    <dgm:cxn modelId="{3E268F9F-8C13-4112-A7A4-EB897D0A2551}" type="presOf" srcId="{CED16754-FD95-44E7-BACB-27BE7684266F}" destId="{F84BBEFF-511C-4B9E-83FB-75E33DFA540D}" srcOrd="0" destOrd="1" presId="urn:microsoft.com/office/officeart/2005/8/layout/chevron2"/>
    <dgm:cxn modelId="{58FADCA1-FC2E-4404-A115-AFBC383C76B6}" type="presOf" srcId="{51E5C41E-945D-4955-A362-B18AB9E4CB74}" destId="{71735056-EB60-49B2-BC83-80E30603293E}" srcOrd="0" destOrd="0" presId="urn:microsoft.com/office/officeart/2005/8/layout/chevron2"/>
    <dgm:cxn modelId="{04B801A8-7487-47C5-9A5E-7F8A855BFA7F}" type="presOf" srcId="{87A2A913-67C6-4783-9216-DDC3F1C17912}" destId="{4EC48DFD-1780-4FD7-AEEC-F4339D8FEFEC}" srcOrd="0" destOrd="3" presId="urn:microsoft.com/office/officeart/2005/8/layout/chevron2"/>
    <dgm:cxn modelId="{37E328A8-3F86-4F49-9E61-25E993848E6F}" type="presOf" srcId="{014037C7-2E68-4BCA-8B0F-76B02B118CA8}" destId="{4EC48DFD-1780-4FD7-AEEC-F4339D8FEFEC}" srcOrd="0" destOrd="0" presId="urn:microsoft.com/office/officeart/2005/8/layout/chevron2"/>
    <dgm:cxn modelId="{9215DABF-E168-4C0E-91DB-10D5E1E87082}" srcId="{C43190BD-6D3D-4143-9B3E-950710104134}" destId="{6AB89571-253D-4C83-8A7E-CD22A0DA7E5C}" srcOrd="1" destOrd="0" parTransId="{7D692E27-E6A2-465D-80BC-0893A8F77EC6}" sibTransId="{50B54A03-424A-45EB-821C-8686105A5041}"/>
    <dgm:cxn modelId="{95A6B6C3-32A3-4A14-A083-0A424755DA26}" type="presOf" srcId="{18C4D64D-453D-43A4-8542-339CB49C5500}" destId="{71735056-EB60-49B2-BC83-80E30603293E}" srcOrd="0" destOrd="2" presId="urn:microsoft.com/office/officeart/2005/8/layout/chevron2"/>
    <dgm:cxn modelId="{C04A62D0-756A-418B-9595-2776DF3F2345}" srcId="{9A741C62-D5C2-425A-8AA3-D1D290A92001}" destId="{CED16754-FD95-44E7-BACB-27BE7684266F}" srcOrd="1" destOrd="0" parTransId="{C024C661-9B05-4906-AE23-2F349D58423B}" sibTransId="{799A1DE4-6FB5-4B6E-B1FD-B2A56113ACA8}"/>
    <dgm:cxn modelId="{EC2097DC-62F6-456C-8BE9-389673531882}" type="presOf" srcId="{699994EC-9578-4808-BC7E-607912F91856}" destId="{48B8D2F9-B3F5-4B0A-A677-9036767EB7F7}" srcOrd="0" destOrd="1" presId="urn:microsoft.com/office/officeart/2005/8/layout/chevron2"/>
    <dgm:cxn modelId="{973D93E1-17BB-4CD5-AAE4-8253D30676B8}" type="presOf" srcId="{30AE76D8-56CB-4B70-AFDA-BC42A473F7CA}" destId="{29682B35-7986-4F96-8EA8-68828AA0A262}" srcOrd="0" destOrd="0" presId="urn:microsoft.com/office/officeart/2005/8/layout/chevron2"/>
    <dgm:cxn modelId="{236EA7E3-463C-4E3A-94DA-E366785BEAC9}" srcId="{C43190BD-6D3D-4143-9B3E-950710104134}" destId="{51E5C41E-945D-4955-A362-B18AB9E4CB74}" srcOrd="0" destOrd="0" parTransId="{E52F409C-929E-492E-BCF7-FD05E14C7C69}" sibTransId="{ABA08FFA-975A-44FA-BD70-C53C892C48FF}"/>
    <dgm:cxn modelId="{9824D7EC-6AFD-40C2-A870-3BB3FE7B7272}" srcId="{9A741C62-D5C2-425A-8AA3-D1D290A92001}" destId="{40AF1A0D-8C6B-4210-81FF-E87F20732EF5}" srcOrd="2" destOrd="0" parTransId="{C6B1393B-9751-4029-9DD8-FE39101CF99F}" sibTransId="{6C11A1A1-6E4F-4062-BF38-F00A662F5B37}"/>
    <dgm:cxn modelId="{399ECEED-A63C-4EBB-91A8-736F5B3E02A9}" srcId="{1BFA21F6-B736-4565-8213-3BDAC72F4F7F}" destId="{5469FA9B-E8B3-4184-A44C-85071188745E}" srcOrd="0" destOrd="0" parTransId="{7E3B3958-0E37-4D72-AE70-8F1F73AF5D83}" sibTransId="{5AE96436-29F2-41AC-9264-FD5B2E715270}"/>
    <dgm:cxn modelId="{939934F1-D7C1-4381-B4F0-C071C65E62CB}" type="presOf" srcId="{6AB89571-253D-4C83-8A7E-CD22A0DA7E5C}" destId="{71735056-EB60-49B2-BC83-80E30603293E}" srcOrd="0" destOrd="1" presId="urn:microsoft.com/office/officeart/2005/8/layout/chevron2"/>
    <dgm:cxn modelId="{5E2FBAF9-6F6A-482B-8BDA-CE704BCDDBC0}" type="presOf" srcId="{0E0EA7C0-E474-4037-B4D6-64A5D1494561}" destId="{F84BBEFF-511C-4B9E-83FB-75E33DFA540D}" srcOrd="0" destOrd="0" presId="urn:microsoft.com/office/officeart/2005/8/layout/chevron2"/>
    <dgm:cxn modelId="{A6DCF488-1EAC-4A3F-83BB-FD1CDD1C1869}" type="presParOf" srcId="{CC68A3AC-619A-4FFF-92CB-2D1FA4A73283}" destId="{24EB3F46-6ECE-49A7-91D1-DA2A2F86572E}" srcOrd="0" destOrd="0" presId="urn:microsoft.com/office/officeart/2005/8/layout/chevron2"/>
    <dgm:cxn modelId="{958816E6-01B2-48A1-9F31-BF9EB6194A9B}" type="presParOf" srcId="{24EB3F46-6ECE-49A7-91D1-DA2A2F86572E}" destId="{3831D2E0-5F2F-4E11-BE5F-64C8CF6320C9}" srcOrd="0" destOrd="0" presId="urn:microsoft.com/office/officeart/2005/8/layout/chevron2"/>
    <dgm:cxn modelId="{AE566D1D-95B5-4F1A-B9BA-5F9B5C322EB7}" type="presParOf" srcId="{24EB3F46-6ECE-49A7-91D1-DA2A2F86572E}" destId="{F84BBEFF-511C-4B9E-83FB-75E33DFA540D}" srcOrd="1" destOrd="0" presId="urn:microsoft.com/office/officeart/2005/8/layout/chevron2"/>
    <dgm:cxn modelId="{70AB16C0-4D00-427D-B192-E3144885DEB6}" type="presParOf" srcId="{CC68A3AC-619A-4FFF-92CB-2D1FA4A73283}" destId="{0E259B40-59D8-4769-A5D5-ED5DDB42AEFF}" srcOrd="1" destOrd="0" presId="urn:microsoft.com/office/officeart/2005/8/layout/chevron2"/>
    <dgm:cxn modelId="{A263F8A0-36F7-4476-8C13-7874C1260B36}" type="presParOf" srcId="{CC68A3AC-619A-4FFF-92CB-2D1FA4A73283}" destId="{4FAA5634-3599-4DB8-8D7F-147FD3D3AC09}" srcOrd="2" destOrd="0" presId="urn:microsoft.com/office/officeart/2005/8/layout/chevron2"/>
    <dgm:cxn modelId="{A6459EA1-1442-4605-BDD0-F57394FF1DBD}" type="presParOf" srcId="{4FAA5634-3599-4DB8-8D7F-147FD3D3AC09}" destId="{84949E34-0AD7-4DD3-ACD5-85FD518BBB7C}" srcOrd="0" destOrd="0" presId="urn:microsoft.com/office/officeart/2005/8/layout/chevron2"/>
    <dgm:cxn modelId="{25D5EA2A-1944-41F1-B50F-652B0036CC77}" type="presParOf" srcId="{4FAA5634-3599-4DB8-8D7F-147FD3D3AC09}" destId="{71735056-EB60-49B2-BC83-80E30603293E}" srcOrd="1" destOrd="0" presId="urn:microsoft.com/office/officeart/2005/8/layout/chevron2"/>
    <dgm:cxn modelId="{0418834E-DBFB-48C9-B1DC-BEB249804BE1}" type="presParOf" srcId="{CC68A3AC-619A-4FFF-92CB-2D1FA4A73283}" destId="{7F16504C-3F44-40F5-BBE6-A485ECD1B4D5}" srcOrd="3" destOrd="0" presId="urn:microsoft.com/office/officeart/2005/8/layout/chevron2"/>
    <dgm:cxn modelId="{C56D20FD-9052-47F6-B6F3-6858D4ADAEFF}" type="presParOf" srcId="{CC68A3AC-619A-4FFF-92CB-2D1FA4A73283}" destId="{3BAD0493-F17D-4207-8EAD-55EE9422E7A4}" srcOrd="4" destOrd="0" presId="urn:microsoft.com/office/officeart/2005/8/layout/chevron2"/>
    <dgm:cxn modelId="{902E1F1F-22A6-445F-896E-5E46B532396E}" type="presParOf" srcId="{3BAD0493-F17D-4207-8EAD-55EE9422E7A4}" destId="{29682B35-7986-4F96-8EA8-68828AA0A262}" srcOrd="0" destOrd="0" presId="urn:microsoft.com/office/officeart/2005/8/layout/chevron2"/>
    <dgm:cxn modelId="{25B81976-489A-4F1F-8C24-F3833D0EC8CC}" type="presParOf" srcId="{3BAD0493-F17D-4207-8EAD-55EE9422E7A4}" destId="{4EC48DFD-1780-4FD7-AEEC-F4339D8FEFEC}" srcOrd="1" destOrd="0" presId="urn:microsoft.com/office/officeart/2005/8/layout/chevron2"/>
    <dgm:cxn modelId="{C696218B-F80C-4935-B9ED-ABA576FC8289}" type="presParOf" srcId="{CC68A3AC-619A-4FFF-92CB-2D1FA4A73283}" destId="{A0DD139B-AE6F-4683-BB66-2B82144069B8}" srcOrd="5" destOrd="0" presId="urn:microsoft.com/office/officeart/2005/8/layout/chevron2"/>
    <dgm:cxn modelId="{CFDD413A-D544-4D5C-B9D5-52B717ED6D4B}" type="presParOf" srcId="{CC68A3AC-619A-4FFF-92CB-2D1FA4A73283}" destId="{3A01AEEA-996E-41B8-B519-DC60D340E401}" srcOrd="6" destOrd="0" presId="urn:microsoft.com/office/officeart/2005/8/layout/chevron2"/>
    <dgm:cxn modelId="{66184C76-EFB9-453D-AF0C-2CE5E7B1F156}" type="presParOf" srcId="{3A01AEEA-996E-41B8-B519-DC60D340E401}" destId="{CA6B6311-307C-46B9-9507-76EA05A185D4}" srcOrd="0" destOrd="0" presId="urn:microsoft.com/office/officeart/2005/8/layout/chevron2"/>
    <dgm:cxn modelId="{A3A0A4E8-6308-4EDA-99C1-DCA884FBC8C0}" type="presParOf" srcId="{3A01AEEA-996E-41B8-B519-DC60D340E401}" destId="{48B8D2F9-B3F5-4B0A-A677-9036767EB7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E30F51-398C-4F4C-8B82-A6429F1717B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BE"/>
        </a:p>
      </dgm:t>
    </dgm:pt>
    <dgm:pt modelId="{23F35251-1646-40A5-94AA-984BEFAC0DEF}">
      <dgm:prSet/>
      <dgm:spPr/>
      <dgm:t>
        <a:bodyPr/>
        <a:lstStyle/>
        <a:p>
          <a:r>
            <a:rPr lang="en-US" b="1" dirty="0"/>
            <a:t>Extension of the catalogue of services</a:t>
          </a:r>
          <a:endParaRPr lang="en-BE" dirty="0"/>
        </a:p>
      </dgm:t>
    </dgm:pt>
    <dgm:pt modelId="{E4C42383-566D-4EB0-ACA7-BF928701F5C1}" type="parTrans" cxnId="{98BB06B2-DED5-4AEF-A9D3-1DE4584A5A57}">
      <dgm:prSet/>
      <dgm:spPr/>
      <dgm:t>
        <a:bodyPr/>
        <a:lstStyle/>
        <a:p>
          <a:endParaRPr lang="en-BE"/>
        </a:p>
      </dgm:t>
    </dgm:pt>
    <dgm:pt modelId="{54F5AAAD-F053-4554-9069-2ECB8A9F5A9D}" type="sibTrans" cxnId="{98BB06B2-DED5-4AEF-A9D3-1DE4584A5A57}">
      <dgm:prSet/>
      <dgm:spPr/>
      <dgm:t>
        <a:bodyPr/>
        <a:lstStyle/>
        <a:p>
          <a:endParaRPr lang="en-BE"/>
        </a:p>
      </dgm:t>
    </dgm:pt>
    <dgm:pt modelId="{7E5A3462-46FA-428C-B5ED-FB90152FB5B6}">
      <dgm:prSet/>
      <dgm:spPr/>
      <dgm:t>
        <a:bodyPr/>
        <a:lstStyle/>
        <a:p>
          <a:r>
            <a:rPr lang="en-US" dirty="0"/>
            <a:t>Having an extension of the catalogue to </a:t>
          </a:r>
          <a:r>
            <a:rPr lang="en-US" u="sng" dirty="0"/>
            <a:t>systematically</a:t>
          </a:r>
          <a:r>
            <a:rPr lang="en-US" dirty="0"/>
            <a:t> offer to applicants to have a Technical Hearing / Hearing Expert option on their application with the WG/Panel. </a:t>
          </a:r>
          <a:endParaRPr lang="en-BE" dirty="0"/>
        </a:p>
      </dgm:t>
    </dgm:pt>
    <dgm:pt modelId="{850773BF-758E-414A-89F7-DD2758AB3B58}" type="parTrans" cxnId="{D20D918F-C6CF-47A2-B4F9-F59842137AD7}">
      <dgm:prSet/>
      <dgm:spPr/>
      <dgm:t>
        <a:bodyPr/>
        <a:lstStyle/>
        <a:p>
          <a:endParaRPr lang="en-BE"/>
        </a:p>
      </dgm:t>
    </dgm:pt>
    <dgm:pt modelId="{F48C2E50-7C4A-43D0-BE2F-CAA4638EF910}" type="sibTrans" cxnId="{D20D918F-C6CF-47A2-B4F9-F59842137AD7}">
      <dgm:prSet/>
      <dgm:spPr/>
      <dgm:t>
        <a:bodyPr/>
        <a:lstStyle/>
        <a:p>
          <a:endParaRPr lang="en-BE"/>
        </a:p>
      </dgm:t>
    </dgm:pt>
    <dgm:pt modelId="{F0875C2C-61B0-401B-82EF-8B550A4AECC3}">
      <dgm:prSet/>
      <dgm:spPr/>
      <dgm:t>
        <a:bodyPr/>
        <a:lstStyle/>
        <a:p>
          <a:r>
            <a:rPr lang="en-US" dirty="0"/>
            <a:t>It would allow to provide basic information on the context of the application, with the aim to prevent as much as possible ‘waste time’ questions in the course of the assessment.</a:t>
          </a:r>
          <a:endParaRPr lang="en-BE" dirty="0"/>
        </a:p>
      </dgm:t>
    </dgm:pt>
    <dgm:pt modelId="{A5B17980-6730-4DD3-86F5-F900F67BEE69}" type="parTrans" cxnId="{E7147129-6658-4425-BF82-91083C410DD2}">
      <dgm:prSet/>
      <dgm:spPr/>
      <dgm:t>
        <a:bodyPr/>
        <a:lstStyle/>
        <a:p>
          <a:endParaRPr lang="en-BE"/>
        </a:p>
      </dgm:t>
    </dgm:pt>
    <dgm:pt modelId="{9CB714F4-89C6-4AEB-B5F5-BFFD098D59A4}" type="sibTrans" cxnId="{E7147129-6658-4425-BF82-91083C410DD2}">
      <dgm:prSet/>
      <dgm:spPr/>
      <dgm:t>
        <a:bodyPr/>
        <a:lstStyle/>
        <a:p>
          <a:endParaRPr lang="en-BE"/>
        </a:p>
      </dgm:t>
    </dgm:pt>
    <dgm:pt modelId="{2900923A-E811-4D05-AD1F-D44C264DE1B3}" type="pres">
      <dgm:prSet presAssocID="{AEE30F51-398C-4F4C-8B82-A6429F1717B3}" presName="linear" presStyleCnt="0">
        <dgm:presLayoutVars>
          <dgm:animLvl val="lvl"/>
          <dgm:resizeHandles val="exact"/>
        </dgm:presLayoutVars>
      </dgm:prSet>
      <dgm:spPr/>
    </dgm:pt>
    <dgm:pt modelId="{89588520-F5E9-4BDC-8936-C13D079CBADD}" type="pres">
      <dgm:prSet presAssocID="{23F35251-1646-40A5-94AA-984BEFAC0D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4A61F67-D6FE-4B61-A25E-FB6F15EB2B8C}" type="pres">
      <dgm:prSet presAssocID="{23F35251-1646-40A5-94AA-984BEFAC0DE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147129-6658-4425-BF82-91083C410DD2}" srcId="{23F35251-1646-40A5-94AA-984BEFAC0DEF}" destId="{F0875C2C-61B0-401B-82EF-8B550A4AECC3}" srcOrd="1" destOrd="0" parTransId="{A5B17980-6730-4DD3-86F5-F900F67BEE69}" sibTransId="{9CB714F4-89C6-4AEB-B5F5-BFFD098D59A4}"/>
    <dgm:cxn modelId="{E9AFB15E-E903-4C16-A54E-84546BAE728D}" type="presOf" srcId="{23F35251-1646-40A5-94AA-984BEFAC0DEF}" destId="{89588520-F5E9-4BDC-8936-C13D079CBADD}" srcOrd="0" destOrd="0" presId="urn:microsoft.com/office/officeart/2005/8/layout/vList2"/>
    <dgm:cxn modelId="{69EE4272-7653-4A79-BBD6-243629DFE7AF}" type="presOf" srcId="{F0875C2C-61B0-401B-82EF-8B550A4AECC3}" destId="{04A61F67-D6FE-4B61-A25E-FB6F15EB2B8C}" srcOrd="0" destOrd="1" presId="urn:microsoft.com/office/officeart/2005/8/layout/vList2"/>
    <dgm:cxn modelId="{628EED54-5079-4180-8FD2-146BDA4FC503}" type="presOf" srcId="{7E5A3462-46FA-428C-B5ED-FB90152FB5B6}" destId="{04A61F67-D6FE-4B61-A25E-FB6F15EB2B8C}" srcOrd="0" destOrd="0" presId="urn:microsoft.com/office/officeart/2005/8/layout/vList2"/>
    <dgm:cxn modelId="{D20D918F-C6CF-47A2-B4F9-F59842137AD7}" srcId="{23F35251-1646-40A5-94AA-984BEFAC0DEF}" destId="{7E5A3462-46FA-428C-B5ED-FB90152FB5B6}" srcOrd="0" destOrd="0" parTransId="{850773BF-758E-414A-89F7-DD2758AB3B58}" sibTransId="{F48C2E50-7C4A-43D0-BE2F-CAA4638EF910}"/>
    <dgm:cxn modelId="{98BB06B2-DED5-4AEF-A9D3-1DE4584A5A57}" srcId="{AEE30F51-398C-4F4C-8B82-A6429F1717B3}" destId="{23F35251-1646-40A5-94AA-984BEFAC0DEF}" srcOrd="0" destOrd="0" parTransId="{E4C42383-566D-4EB0-ACA7-BF928701F5C1}" sibTransId="{54F5AAAD-F053-4554-9069-2ECB8A9F5A9D}"/>
    <dgm:cxn modelId="{495CB8B3-4706-485C-A9BC-0CE4C7AC3603}" type="presOf" srcId="{AEE30F51-398C-4F4C-8B82-A6429F1717B3}" destId="{2900923A-E811-4D05-AD1F-D44C264DE1B3}" srcOrd="0" destOrd="0" presId="urn:microsoft.com/office/officeart/2005/8/layout/vList2"/>
    <dgm:cxn modelId="{3F577438-0E44-49DF-BAD0-64A2B0F43D93}" type="presParOf" srcId="{2900923A-E811-4D05-AD1F-D44C264DE1B3}" destId="{89588520-F5E9-4BDC-8936-C13D079CBADD}" srcOrd="0" destOrd="0" presId="urn:microsoft.com/office/officeart/2005/8/layout/vList2"/>
    <dgm:cxn modelId="{63C0F65B-CF63-41D3-BA8A-F0D99BC0B80F}" type="presParOf" srcId="{2900923A-E811-4D05-AD1F-D44C264DE1B3}" destId="{04A61F67-D6FE-4B61-A25E-FB6F15EB2B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2F6B9F-4B33-4B82-A02B-1FEB1EE5FB1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D98DD5F0-325F-4016-BDC1-03A3B791007B}">
      <dgm:prSet custT="1"/>
      <dgm:spPr/>
      <dgm:t>
        <a:bodyPr/>
        <a:lstStyle/>
        <a:p>
          <a:r>
            <a:rPr lang="en-US" sz="2700" b="1" dirty="0"/>
            <a:t>Update welcome but there are still few questions</a:t>
          </a:r>
          <a:endParaRPr lang="en-BE" sz="2700" b="1" dirty="0"/>
        </a:p>
      </dgm:t>
    </dgm:pt>
    <dgm:pt modelId="{896A2DB0-0F5C-4643-BC86-2845A676C6CA}" type="parTrans" cxnId="{375AADF3-EE3E-411D-90D4-6A0F279AC17F}">
      <dgm:prSet/>
      <dgm:spPr/>
      <dgm:t>
        <a:bodyPr/>
        <a:lstStyle/>
        <a:p>
          <a:endParaRPr lang="en-BE"/>
        </a:p>
      </dgm:t>
    </dgm:pt>
    <dgm:pt modelId="{54F8C365-BF89-413C-A8A3-15F5B6431521}" type="sibTrans" cxnId="{375AADF3-EE3E-411D-90D4-6A0F279AC17F}">
      <dgm:prSet/>
      <dgm:spPr/>
      <dgm:t>
        <a:bodyPr/>
        <a:lstStyle/>
        <a:p>
          <a:endParaRPr lang="en-BE"/>
        </a:p>
      </dgm:t>
    </dgm:pt>
    <dgm:pt modelId="{4FAA43A6-1854-4D03-80E5-123271D8DA00}">
      <dgm:prSet custT="1"/>
      <dgm:spPr/>
      <dgm:t>
        <a:bodyPr/>
        <a:lstStyle/>
        <a:p>
          <a:pPr algn="just"/>
          <a:r>
            <a:rPr lang="en-US" sz="2100" dirty="0"/>
            <a:t>In the </a:t>
          </a:r>
          <a:r>
            <a:rPr lang="en-US" sz="2100" b="1" dirty="0"/>
            <a:t>study types </a:t>
          </a:r>
          <a:r>
            <a:rPr lang="en-US" sz="2100" dirty="0"/>
            <a:t>to be notified, added reference to efficacy studies – however it is not applicable to all sectors (</a:t>
          </a:r>
          <a:r>
            <a:rPr lang="en-US" sz="2100" i="1" dirty="0"/>
            <a:t>e.g</a:t>
          </a:r>
          <a:r>
            <a:rPr lang="en-US" sz="2100" dirty="0"/>
            <a:t>., PPPs)</a:t>
          </a:r>
          <a:endParaRPr lang="en-BE" sz="2100" dirty="0"/>
        </a:p>
      </dgm:t>
    </dgm:pt>
    <dgm:pt modelId="{4E5AB789-4AED-44AE-960D-0461F245792D}" type="parTrans" cxnId="{8EB8D6FA-FCDD-4FB9-BCD8-407063D25793}">
      <dgm:prSet/>
      <dgm:spPr/>
      <dgm:t>
        <a:bodyPr/>
        <a:lstStyle/>
        <a:p>
          <a:endParaRPr lang="en-BE"/>
        </a:p>
      </dgm:t>
    </dgm:pt>
    <dgm:pt modelId="{FBAF7395-F793-49A9-8FD6-BCF77177B1A5}" type="sibTrans" cxnId="{8EB8D6FA-FCDD-4FB9-BCD8-407063D25793}">
      <dgm:prSet/>
      <dgm:spPr/>
      <dgm:t>
        <a:bodyPr/>
        <a:lstStyle/>
        <a:p>
          <a:endParaRPr lang="en-BE"/>
        </a:p>
      </dgm:t>
    </dgm:pt>
    <dgm:pt modelId="{06D2C730-E77C-4AE3-8EA4-122BBD5B7D34}">
      <dgm:prSet custT="1"/>
      <dgm:spPr/>
      <dgm:t>
        <a:bodyPr/>
        <a:lstStyle/>
        <a:p>
          <a:pPr algn="just"/>
          <a:r>
            <a:rPr lang="en-US" sz="2100" dirty="0"/>
            <a:t>What is the impact of the clarifications added to existing cases of applications being terminated due to non-compliance with the notification of study obligation ? (</a:t>
          </a:r>
          <a:r>
            <a:rPr lang="en-US" sz="2100" i="1" dirty="0"/>
            <a:t>e.g</a:t>
          </a:r>
          <a:r>
            <a:rPr lang="en-US" sz="2100" dirty="0"/>
            <a:t>., </a:t>
          </a:r>
          <a:r>
            <a:rPr lang="en-BE" sz="2100" dirty="0"/>
            <a:t>analytical results now exempted</a:t>
          </a:r>
          <a:r>
            <a:rPr lang="fr-BE" sz="2100" dirty="0"/>
            <a:t>)</a:t>
          </a:r>
          <a:endParaRPr lang="en-BE" sz="2100" dirty="0"/>
        </a:p>
      </dgm:t>
    </dgm:pt>
    <dgm:pt modelId="{3A07B6D5-682A-4345-9EC6-A8E7618B979C}" type="parTrans" cxnId="{2AAE4FBF-5002-4729-9F30-60EF77DD9EAB}">
      <dgm:prSet/>
      <dgm:spPr/>
      <dgm:t>
        <a:bodyPr/>
        <a:lstStyle/>
        <a:p>
          <a:endParaRPr lang="en-BE"/>
        </a:p>
      </dgm:t>
    </dgm:pt>
    <dgm:pt modelId="{AB7BF531-F1E5-47C4-960D-9935E9695FDC}" type="sibTrans" cxnId="{2AAE4FBF-5002-4729-9F30-60EF77DD9EAB}">
      <dgm:prSet/>
      <dgm:spPr/>
      <dgm:t>
        <a:bodyPr/>
        <a:lstStyle/>
        <a:p>
          <a:endParaRPr lang="en-BE"/>
        </a:p>
      </dgm:t>
    </dgm:pt>
    <dgm:pt modelId="{39187B93-5B88-4397-962E-F192CDA9505B}" type="pres">
      <dgm:prSet presAssocID="{182F6B9F-4B33-4B82-A02B-1FEB1EE5FB1F}" presName="linear" presStyleCnt="0">
        <dgm:presLayoutVars>
          <dgm:animLvl val="lvl"/>
          <dgm:resizeHandles val="exact"/>
        </dgm:presLayoutVars>
      </dgm:prSet>
      <dgm:spPr/>
    </dgm:pt>
    <dgm:pt modelId="{58F94030-F934-4095-AD4E-30DA684AC054}" type="pres">
      <dgm:prSet presAssocID="{D98DD5F0-325F-4016-BDC1-03A3B79100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C709A30-F3DE-458C-9663-6BFE2C48D952}" type="pres">
      <dgm:prSet presAssocID="{D98DD5F0-325F-4016-BDC1-03A3B791007B}" presName="childText" presStyleLbl="revTx" presStyleIdx="0" presStyleCnt="1" custScaleY="111653">
        <dgm:presLayoutVars>
          <dgm:bulletEnabled val="1"/>
        </dgm:presLayoutVars>
      </dgm:prSet>
      <dgm:spPr/>
    </dgm:pt>
  </dgm:ptLst>
  <dgm:cxnLst>
    <dgm:cxn modelId="{9AE80013-EE2A-4266-BF7C-6F38A8E65800}" type="presOf" srcId="{182F6B9F-4B33-4B82-A02B-1FEB1EE5FB1F}" destId="{39187B93-5B88-4397-962E-F192CDA9505B}" srcOrd="0" destOrd="0" presId="urn:microsoft.com/office/officeart/2005/8/layout/vList2"/>
    <dgm:cxn modelId="{837E206E-FAAF-4FEB-9B7E-F3FFB540D909}" type="presOf" srcId="{4FAA43A6-1854-4D03-80E5-123271D8DA00}" destId="{BC709A30-F3DE-458C-9663-6BFE2C48D952}" srcOrd="0" destOrd="0" presId="urn:microsoft.com/office/officeart/2005/8/layout/vList2"/>
    <dgm:cxn modelId="{D9323C55-FD7E-4A05-9F06-7AA0F6D0FB80}" type="presOf" srcId="{D98DD5F0-325F-4016-BDC1-03A3B791007B}" destId="{58F94030-F934-4095-AD4E-30DA684AC054}" srcOrd="0" destOrd="0" presId="urn:microsoft.com/office/officeart/2005/8/layout/vList2"/>
    <dgm:cxn modelId="{A0B12593-6568-4547-8A42-DC3F7B29F0DA}" type="presOf" srcId="{06D2C730-E77C-4AE3-8EA4-122BBD5B7D34}" destId="{BC709A30-F3DE-458C-9663-6BFE2C48D952}" srcOrd="0" destOrd="1" presId="urn:microsoft.com/office/officeart/2005/8/layout/vList2"/>
    <dgm:cxn modelId="{2AAE4FBF-5002-4729-9F30-60EF77DD9EAB}" srcId="{D98DD5F0-325F-4016-BDC1-03A3B791007B}" destId="{06D2C730-E77C-4AE3-8EA4-122BBD5B7D34}" srcOrd="1" destOrd="0" parTransId="{3A07B6D5-682A-4345-9EC6-A8E7618B979C}" sibTransId="{AB7BF531-F1E5-47C4-960D-9935E9695FDC}"/>
    <dgm:cxn modelId="{375AADF3-EE3E-411D-90D4-6A0F279AC17F}" srcId="{182F6B9F-4B33-4B82-A02B-1FEB1EE5FB1F}" destId="{D98DD5F0-325F-4016-BDC1-03A3B791007B}" srcOrd="0" destOrd="0" parTransId="{896A2DB0-0F5C-4643-BC86-2845A676C6CA}" sibTransId="{54F8C365-BF89-413C-A8A3-15F5B6431521}"/>
    <dgm:cxn modelId="{8EB8D6FA-FCDD-4FB9-BCD8-407063D25793}" srcId="{D98DD5F0-325F-4016-BDC1-03A3B791007B}" destId="{4FAA43A6-1854-4D03-80E5-123271D8DA00}" srcOrd="0" destOrd="0" parTransId="{4E5AB789-4AED-44AE-960D-0461F245792D}" sibTransId="{FBAF7395-F793-49A9-8FD6-BCF77177B1A5}"/>
    <dgm:cxn modelId="{8EF9BBCC-FE33-4F64-B706-629C3FA9BD8A}" type="presParOf" srcId="{39187B93-5B88-4397-962E-F192CDA9505B}" destId="{58F94030-F934-4095-AD4E-30DA684AC054}" srcOrd="0" destOrd="0" presId="urn:microsoft.com/office/officeart/2005/8/layout/vList2"/>
    <dgm:cxn modelId="{41C1C6F1-F1EE-4FC5-9D22-A84AE8861BB7}" type="presParOf" srcId="{39187B93-5B88-4397-962E-F192CDA9505B}" destId="{BC709A30-F3DE-458C-9663-6BFE2C48D9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25C49-2E22-466E-A3A5-0AAA7D88CD9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DF093CA8-0DFD-4D8C-9916-B84A3352AEDB}">
      <dgm:prSet/>
      <dgm:spPr/>
      <dgm:t>
        <a:bodyPr/>
        <a:lstStyle/>
        <a:p>
          <a:r>
            <a:rPr lang="en-US"/>
            <a:t>The IT infrastructure is improving a lot but there are still technical concerns</a:t>
          </a:r>
          <a:endParaRPr lang="en-BE"/>
        </a:p>
      </dgm:t>
    </dgm:pt>
    <dgm:pt modelId="{35C91E60-B430-4599-88FD-F46919A8DC08}" type="parTrans" cxnId="{F7052504-DA89-48A5-97CE-AB5CCDAE09CE}">
      <dgm:prSet/>
      <dgm:spPr/>
      <dgm:t>
        <a:bodyPr/>
        <a:lstStyle/>
        <a:p>
          <a:endParaRPr lang="en-BE"/>
        </a:p>
      </dgm:t>
    </dgm:pt>
    <dgm:pt modelId="{B55F7A0D-B342-42A1-ADC2-6E00B91DB15B}" type="sibTrans" cxnId="{F7052504-DA89-48A5-97CE-AB5CCDAE09CE}">
      <dgm:prSet/>
      <dgm:spPr/>
      <dgm:t>
        <a:bodyPr/>
        <a:lstStyle/>
        <a:p>
          <a:endParaRPr lang="en-BE"/>
        </a:p>
      </dgm:t>
    </dgm:pt>
    <dgm:pt modelId="{A1F48D3C-6519-4C02-A5C7-7E4F5DEE54D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i="1" dirty="0"/>
            <a:t>E.g</a:t>
          </a:r>
          <a:r>
            <a:rPr lang="en-US" dirty="0"/>
            <a:t>., submission for novel food applications have still a certain file size limit.</a:t>
          </a:r>
          <a:endParaRPr lang="en-BE" dirty="0"/>
        </a:p>
      </dgm:t>
    </dgm:pt>
    <dgm:pt modelId="{523DD19B-7384-406B-B60D-21EE1B0285B3}" type="parTrans" cxnId="{CEE88735-42CC-42F1-B44B-FB192B4CAFC1}">
      <dgm:prSet/>
      <dgm:spPr/>
      <dgm:t>
        <a:bodyPr/>
        <a:lstStyle/>
        <a:p>
          <a:endParaRPr lang="en-BE"/>
        </a:p>
      </dgm:t>
    </dgm:pt>
    <dgm:pt modelId="{15E2453F-9674-4065-8AA1-489323C5FFA4}" type="sibTrans" cxnId="{CEE88735-42CC-42F1-B44B-FB192B4CAFC1}">
      <dgm:prSet/>
      <dgm:spPr/>
      <dgm:t>
        <a:bodyPr/>
        <a:lstStyle/>
        <a:p>
          <a:endParaRPr lang="en-BE"/>
        </a:p>
      </dgm:t>
    </dgm:pt>
    <dgm:pt modelId="{15B3EC70-6C83-40E4-B4AE-1E56D0CE64B1}">
      <dgm:prSet/>
      <dgm:spPr/>
      <dgm:t>
        <a:bodyPr/>
        <a:lstStyle/>
        <a:p>
          <a:r>
            <a:rPr lang="en-US"/>
            <a:t>A panel selected to assess an application should ideally stay stable over the life cycle of the application in EFSA</a:t>
          </a:r>
          <a:endParaRPr lang="en-BE"/>
        </a:p>
      </dgm:t>
    </dgm:pt>
    <dgm:pt modelId="{F5DE2A90-F242-4500-BC2B-FC9A95A84A91}" type="parTrans" cxnId="{43B14BA3-5B80-4114-9DED-30EE5AD88BCF}">
      <dgm:prSet/>
      <dgm:spPr/>
      <dgm:t>
        <a:bodyPr/>
        <a:lstStyle/>
        <a:p>
          <a:endParaRPr lang="en-BE"/>
        </a:p>
      </dgm:t>
    </dgm:pt>
    <dgm:pt modelId="{989DDCE6-F359-4CCA-A6D6-87D856C7336A}" type="sibTrans" cxnId="{43B14BA3-5B80-4114-9DED-30EE5AD88BCF}">
      <dgm:prSet/>
      <dgm:spPr/>
      <dgm:t>
        <a:bodyPr/>
        <a:lstStyle/>
        <a:p>
          <a:endParaRPr lang="en-BE"/>
        </a:p>
      </dgm:t>
    </dgm:pt>
    <dgm:pt modelId="{364444B1-0F92-4EBC-9E50-38A381541C01}">
      <dgm:prSet/>
      <dgm:spPr/>
      <dgm:t>
        <a:bodyPr/>
        <a:lstStyle/>
        <a:p>
          <a:r>
            <a:rPr lang="en-US"/>
            <a:t>OpenEFSA is improving but we are still not at the same level of information/usefulness of the former Register of Questions</a:t>
          </a:r>
          <a:endParaRPr lang="en-BE"/>
        </a:p>
      </dgm:t>
    </dgm:pt>
    <dgm:pt modelId="{288A11D4-EF66-4E26-85A1-AA2AD9144328}" type="parTrans" cxnId="{E6E3066F-A62C-44B6-812A-8DF38AC42D14}">
      <dgm:prSet/>
      <dgm:spPr/>
      <dgm:t>
        <a:bodyPr/>
        <a:lstStyle/>
        <a:p>
          <a:endParaRPr lang="en-BE"/>
        </a:p>
      </dgm:t>
    </dgm:pt>
    <dgm:pt modelId="{6F96943C-7C3F-47A4-BED1-D9A4A2201968}" type="sibTrans" cxnId="{E6E3066F-A62C-44B6-812A-8DF38AC42D14}">
      <dgm:prSet/>
      <dgm:spPr/>
      <dgm:t>
        <a:bodyPr/>
        <a:lstStyle/>
        <a:p>
          <a:endParaRPr lang="en-BE"/>
        </a:p>
      </dgm:t>
    </dgm:pt>
    <dgm:pt modelId="{BBBD0FCA-8B6A-4275-BBF2-E6C849ECA86D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Here there might be a difference between applicants needs of the platform and sectorial associations</a:t>
          </a:r>
          <a:endParaRPr lang="en-BE" dirty="0"/>
        </a:p>
      </dgm:t>
    </dgm:pt>
    <dgm:pt modelId="{6E0582C7-F38C-4551-AC2F-82EF52363B67}" type="parTrans" cxnId="{88D76F32-B005-432D-A2FB-F81B9F8039B2}">
      <dgm:prSet/>
      <dgm:spPr/>
      <dgm:t>
        <a:bodyPr/>
        <a:lstStyle/>
        <a:p>
          <a:endParaRPr lang="en-BE"/>
        </a:p>
      </dgm:t>
    </dgm:pt>
    <dgm:pt modelId="{14D8456A-87A2-4F5D-B6D2-34E7B4C55F80}" type="sibTrans" cxnId="{88D76F32-B005-432D-A2FB-F81B9F8039B2}">
      <dgm:prSet/>
      <dgm:spPr/>
      <dgm:t>
        <a:bodyPr/>
        <a:lstStyle/>
        <a:p>
          <a:endParaRPr lang="en-BE"/>
        </a:p>
      </dgm:t>
    </dgm:pt>
    <dgm:pt modelId="{AB9A9C32-F82A-4474-B1E1-709733A30F97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i="1" dirty="0"/>
            <a:t>E.g</a:t>
          </a:r>
          <a:r>
            <a:rPr lang="en-US" dirty="0"/>
            <a:t>., EFSA decision to stop the clock (for RSI, </a:t>
          </a:r>
          <a:r>
            <a:rPr lang="en-US" i="1" dirty="0"/>
            <a:t>etc</a:t>
          </a:r>
          <a:r>
            <a:rPr lang="en-US" dirty="0"/>
            <a:t>.), an email is generally sent to the applicant (and this is fine), but the official signed letter in PDF is not visible on the platform (but only in the </a:t>
          </a:r>
          <a:r>
            <a:rPr lang="en-BE" dirty="0" err="1"/>
            <a:t>OpenEFSA</a:t>
          </a:r>
          <a:r>
            <a:rPr lang="en-BE" dirty="0"/>
            <a:t> factsheet</a:t>
          </a:r>
          <a:r>
            <a:rPr lang="en-US" dirty="0"/>
            <a:t>) </a:t>
          </a:r>
          <a:endParaRPr lang="en-BE" dirty="0"/>
        </a:p>
      </dgm:t>
    </dgm:pt>
    <dgm:pt modelId="{0B64B142-80B9-4681-BB2C-56BFDC945604}" type="parTrans" cxnId="{BC85A611-5B8A-4D00-A306-3610409A9374}">
      <dgm:prSet/>
      <dgm:spPr/>
      <dgm:t>
        <a:bodyPr/>
        <a:lstStyle/>
        <a:p>
          <a:endParaRPr lang="en-BE"/>
        </a:p>
      </dgm:t>
    </dgm:pt>
    <dgm:pt modelId="{C7A887BA-490D-4BC5-894E-8F808A164F68}" type="sibTrans" cxnId="{BC85A611-5B8A-4D00-A306-3610409A9374}">
      <dgm:prSet/>
      <dgm:spPr/>
      <dgm:t>
        <a:bodyPr/>
        <a:lstStyle/>
        <a:p>
          <a:endParaRPr lang="en-BE"/>
        </a:p>
      </dgm:t>
    </dgm:pt>
    <dgm:pt modelId="{D865BA41-F37B-4B62-ADDC-25925972A165}" type="pres">
      <dgm:prSet presAssocID="{FAF25C49-2E22-466E-A3A5-0AAA7D88CD95}" presName="linear" presStyleCnt="0">
        <dgm:presLayoutVars>
          <dgm:animLvl val="lvl"/>
          <dgm:resizeHandles val="exact"/>
        </dgm:presLayoutVars>
      </dgm:prSet>
      <dgm:spPr/>
    </dgm:pt>
    <dgm:pt modelId="{F838F1FE-7EFE-4957-A140-AE93B9E482F5}" type="pres">
      <dgm:prSet presAssocID="{DF093CA8-0DFD-4D8C-9916-B84A3352AE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886A67-7975-459D-B66A-EF9807561411}" type="pres">
      <dgm:prSet presAssocID="{DF093CA8-0DFD-4D8C-9916-B84A3352AEDB}" presName="childText" presStyleLbl="revTx" presStyleIdx="0" presStyleCnt="2">
        <dgm:presLayoutVars>
          <dgm:bulletEnabled val="1"/>
        </dgm:presLayoutVars>
      </dgm:prSet>
      <dgm:spPr/>
    </dgm:pt>
    <dgm:pt modelId="{68AD65C8-2B9B-4BB7-8FED-206639D5CEB4}" type="pres">
      <dgm:prSet presAssocID="{15B3EC70-6C83-40E4-B4AE-1E56D0CE64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D26EAA-D933-487B-9562-B2B5FA53C480}" type="pres">
      <dgm:prSet presAssocID="{989DDCE6-F359-4CCA-A6D6-87D856C7336A}" presName="spacer" presStyleCnt="0"/>
      <dgm:spPr/>
    </dgm:pt>
    <dgm:pt modelId="{660D0B23-6528-41C1-AED3-62BFAE8ECB97}" type="pres">
      <dgm:prSet presAssocID="{364444B1-0F92-4EBC-9E50-38A381541C0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55E01A-3318-410E-AFD7-EB480C525380}" type="pres">
      <dgm:prSet presAssocID="{364444B1-0F92-4EBC-9E50-38A381541C0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7052504-DA89-48A5-97CE-AB5CCDAE09CE}" srcId="{FAF25C49-2E22-466E-A3A5-0AAA7D88CD95}" destId="{DF093CA8-0DFD-4D8C-9916-B84A3352AEDB}" srcOrd="0" destOrd="0" parTransId="{35C91E60-B430-4599-88FD-F46919A8DC08}" sibTransId="{B55F7A0D-B342-42A1-ADC2-6E00B91DB15B}"/>
    <dgm:cxn modelId="{1ADE7E0D-D892-47ED-A61E-ED4BEB73A194}" type="presOf" srcId="{FAF25C49-2E22-466E-A3A5-0AAA7D88CD95}" destId="{D865BA41-F37B-4B62-ADDC-25925972A165}" srcOrd="0" destOrd="0" presId="urn:microsoft.com/office/officeart/2005/8/layout/vList2"/>
    <dgm:cxn modelId="{BC85A611-5B8A-4D00-A306-3610409A9374}" srcId="{DF093CA8-0DFD-4D8C-9916-B84A3352AEDB}" destId="{AB9A9C32-F82A-4474-B1E1-709733A30F97}" srcOrd="1" destOrd="0" parTransId="{0B64B142-80B9-4681-BB2C-56BFDC945604}" sibTransId="{C7A887BA-490D-4BC5-894E-8F808A164F68}"/>
    <dgm:cxn modelId="{77DA0617-3561-4F18-B723-16444297D1EF}" type="presOf" srcId="{A1F48D3C-6519-4C02-A5C7-7E4F5DEE54DC}" destId="{BC886A67-7975-459D-B66A-EF9807561411}" srcOrd="0" destOrd="0" presId="urn:microsoft.com/office/officeart/2005/8/layout/vList2"/>
    <dgm:cxn modelId="{5178E727-82FE-474C-A2FF-C35C189A4677}" type="presOf" srcId="{364444B1-0F92-4EBC-9E50-38A381541C01}" destId="{660D0B23-6528-41C1-AED3-62BFAE8ECB97}" srcOrd="0" destOrd="0" presId="urn:microsoft.com/office/officeart/2005/8/layout/vList2"/>
    <dgm:cxn modelId="{632B3330-2757-4625-8433-6837B2DF6250}" type="presOf" srcId="{15B3EC70-6C83-40E4-B4AE-1E56D0CE64B1}" destId="{68AD65C8-2B9B-4BB7-8FED-206639D5CEB4}" srcOrd="0" destOrd="0" presId="urn:microsoft.com/office/officeart/2005/8/layout/vList2"/>
    <dgm:cxn modelId="{88D76F32-B005-432D-A2FB-F81B9F8039B2}" srcId="{364444B1-0F92-4EBC-9E50-38A381541C01}" destId="{BBBD0FCA-8B6A-4275-BBF2-E6C849ECA86D}" srcOrd="0" destOrd="0" parTransId="{6E0582C7-F38C-4551-AC2F-82EF52363B67}" sibTransId="{14D8456A-87A2-4F5D-B6D2-34E7B4C55F80}"/>
    <dgm:cxn modelId="{CEE88735-42CC-42F1-B44B-FB192B4CAFC1}" srcId="{DF093CA8-0DFD-4D8C-9916-B84A3352AEDB}" destId="{A1F48D3C-6519-4C02-A5C7-7E4F5DEE54DC}" srcOrd="0" destOrd="0" parTransId="{523DD19B-7384-406B-B60D-21EE1B0285B3}" sibTransId="{15E2453F-9674-4065-8AA1-489323C5FFA4}"/>
    <dgm:cxn modelId="{29048942-6B43-4D15-8E53-7D9E1E4E249D}" type="presOf" srcId="{AB9A9C32-F82A-4474-B1E1-709733A30F97}" destId="{BC886A67-7975-459D-B66A-EF9807561411}" srcOrd="0" destOrd="1" presId="urn:microsoft.com/office/officeart/2005/8/layout/vList2"/>
    <dgm:cxn modelId="{E6E3066F-A62C-44B6-812A-8DF38AC42D14}" srcId="{FAF25C49-2E22-466E-A3A5-0AAA7D88CD95}" destId="{364444B1-0F92-4EBC-9E50-38A381541C01}" srcOrd="2" destOrd="0" parTransId="{288A11D4-EF66-4E26-85A1-AA2AD9144328}" sibTransId="{6F96943C-7C3F-47A4-BED1-D9A4A2201968}"/>
    <dgm:cxn modelId="{FDB6B04F-4D39-4CE0-B88D-237E437BCF6C}" type="presOf" srcId="{BBBD0FCA-8B6A-4275-BBF2-E6C849ECA86D}" destId="{B055E01A-3318-410E-AFD7-EB480C525380}" srcOrd="0" destOrd="0" presId="urn:microsoft.com/office/officeart/2005/8/layout/vList2"/>
    <dgm:cxn modelId="{43B14BA3-5B80-4114-9DED-30EE5AD88BCF}" srcId="{FAF25C49-2E22-466E-A3A5-0AAA7D88CD95}" destId="{15B3EC70-6C83-40E4-B4AE-1E56D0CE64B1}" srcOrd="1" destOrd="0" parTransId="{F5DE2A90-F242-4500-BC2B-FC9A95A84A91}" sibTransId="{989DDCE6-F359-4CCA-A6D6-87D856C7336A}"/>
    <dgm:cxn modelId="{5C15EBF3-E4BA-4330-8F1F-A2012390F4C9}" type="presOf" srcId="{DF093CA8-0DFD-4D8C-9916-B84A3352AEDB}" destId="{F838F1FE-7EFE-4957-A140-AE93B9E482F5}" srcOrd="0" destOrd="0" presId="urn:microsoft.com/office/officeart/2005/8/layout/vList2"/>
    <dgm:cxn modelId="{F0E4E4C6-EC69-4FFA-94B6-7D592E9062C3}" type="presParOf" srcId="{D865BA41-F37B-4B62-ADDC-25925972A165}" destId="{F838F1FE-7EFE-4957-A140-AE93B9E482F5}" srcOrd="0" destOrd="0" presId="urn:microsoft.com/office/officeart/2005/8/layout/vList2"/>
    <dgm:cxn modelId="{20847855-973E-4C33-87C0-BA214BE7A8FD}" type="presParOf" srcId="{D865BA41-F37B-4B62-ADDC-25925972A165}" destId="{BC886A67-7975-459D-B66A-EF9807561411}" srcOrd="1" destOrd="0" presId="urn:microsoft.com/office/officeart/2005/8/layout/vList2"/>
    <dgm:cxn modelId="{3AC4D07D-EEE8-4306-B908-3F2B16A0370C}" type="presParOf" srcId="{D865BA41-F37B-4B62-ADDC-25925972A165}" destId="{68AD65C8-2B9B-4BB7-8FED-206639D5CEB4}" srcOrd="2" destOrd="0" presId="urn:microsoft.com/office/officeart/2005/8/layout/vList2"/>
    <dgm:cxn modelId="{A1C37521-44EF-412F-AF45-E5260B55E16B}" type="presParOf" srcId="{D865BA41-F37B-4B62-ADDC-25925972A165}" destId="{E1D26EAA-D933-487B-9562-B2B5FA53C480}" srcOrd="3" destOrd="0" presId="urn:microsoft.com/office/officeart/2005/8/layout/vList2"/>
    <dgm:cxn modelId="{480FDA82-05D3-4162-9AB6-7268199B6161}" type="presParOf" srcId="{D865BA41-F37B-4B62-ADDC-25925972A165}" destId="{660D0B23-6528-41C1-AED3-62BFAE8ECB97}" srcOrd="4" destOrd="0" presId="urn:microsoft.com/office/officeart/2005/8/layout/vList2"/>
    <dgm:cxn modelId="{0ADB7AF0-AC08-4241-BF8B-D5F20C9E5828}" type="presParOf" srcId="{D865BA41-F37B-4B62-ADDC-25925972A165}" destId="{B055E01A-3318-410E-AFD7-EB480C5253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2CC0F-0A17-4A25-BC49-B5C65811DC2B}">
      <dsp:nvSpPr>
        <dsp:cNvPr id="0" name=""/>
        <dsp:cNvSpPr/>
      </dsp:nvSpPr>
      <dsp:spPr>
        <a:xfrm>
          <a:off x="0" y="65161"/>
          <a:ext cx="4245428" cy="1759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Short overview of the a</a:t>
          </a:r>
          <a:r>
            <a:rPr lang="en-US" sz="3200" b="1" kern="1200" dirty="0" err="1"/>
            <a:t>pplication</a:t>
          </a:r>
          <a:r>
            <a:rPr lang="en-US" sz="3200" b="1" kern="1200" dirty="0"/>
            <a:t> process for regulated products</a:t>
          </a:r>
          <a:endParaRPr lang="en-BE" sz="3200" kern="1200" dirty="0"/>
        </a:p>
      </dsp:txBody>
      <dsp:txXfrm>
        <a:off x="85900" y="151061"/>
        <a:ext cx="4073628" cy="1587880"/>
      </dsp:txXfrm>
    </dsp:sp>
    <dsp:sp modelId="{473DDAD5-FAF8-4409-858B-8D89A48935FF}">
      <dsp:nvSpPr>
        <dsp:cNvPr id="0" name=""/>
        <dsp:cNvSpPr/>
      </dsp:nvSpPr>
      <dsp:spPr>
        <a:xfrm>
          <a:off x="0" y="1824841"/>
          <a:ext cx="4245428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9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GB" sz="2500" i="1" kern="1200" dirty="0"/>
            <a:t>Main phases</a:t>
          </a:r>
          <a:endParaRPr lang="en-B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GB" sz="2500" i="1" kern="1200" dirty="0"/>
            <a:t>Importance of timelines</a:t>
          </a:r>
          <a:endParaRPr lang="en-B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500" i="1" kern="1200" dirty="0"/>
            <a:t>Additional feedback</a:t>
          </a:r>
          <a:endParaRPr lang="en-BE" sz="2500" i="1" kern="1200" dirty="0"/>
        </a:p>
      </dsp:txBody>
      <dsp:txXfrm>
        <a:off x="0" y="1824841"/>
        <a:ext cx="4245428" cy="1291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1D2E0-5F2F-4E11-BE5F-64C8CF6320C9}">
      <dsp:nvSpPr>
        <dsp:cNvPr id="0" name=""/>
        <dsp:cNvSpPr/>
      </dsp:nvSpPr>
      <dsp:spPr>
        <a:xfrm rot="5400000">
          <a:off x="-220346" y="224025"/>
          <a:ext cx="1468979" cy="102828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PRESUBMISSION phase</a:t>
          </a:r>
          <a:endParaRPr lang="en-BE" sz="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" y="517821"/>
        <a:ext cx="1028285" cy="440694"/>
      </dsp:txXfrm>
    </dsp:sp>
    <dsp:sp modelId="{F84BBEFF-511C-4B9E-83FB-75E33DFA540D}">
      <dsp:nvSpPr>
        <dsp:cNvPr id="0" name=""/>
        <dsp:cNvSpPr/>
      </dsp:nvSpPr>
      <dsp:spPr>
        <a:xfrm rot="5400000">
          <a:off x="3149312" y="-2121027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General pre-submission advice (GPSA - optional)  </a:t>
          </a:r>
          <a:endParaRPr lang="en-BE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Notification of studies (in the EFSA portal)</a:t>
          </a:r>
          <a:endParaRPr lang="en-BE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RENEWALS: Notification of studies </a:t>
          </a:r>
          <a:r>
            <a:rPr lang="en-GB" sz="1300" b="1" u="sng" kern="1200" dirty="0"/>
            <a:t>+</a:t>
          </a:r>
          <a:r>
            <a:rPr lang="en-GB" sz="1300" b="1" u="none" kern="1200" dirty="0"/>
            <a:t>  </a:t>
          </a:r>
          <a:r>
            <a:rPr lang="en-GB" sz="1300" b="1" kern="1200" dirty="0"/>
            <a:t>“renewal PSA” (mandatory)</a:t>
          </a:r>
          <a:endParaRPr lang="en-BE" sz="1300" b="1" kern="1200" dirty="0"/>
        </a:p>
      </dsp:txBody>
      <dsp:txXfrm rot="-5400000">
        <a:off x="1028285" y="46611"/>
        <a:ext cx="5150280" cy="861614"/>
      </dsp:txXfrm>
    </dsp:sp>
    <dsp:sp modelId="{84949E34-0AD7-4DD3-ACD5-85FD518BBB7C}">
      <dsp:nvSpPr>
        <dsp:cNvPr id="0" name=""/>
        <dsp:cNvSpPr/>
      </dsp:nvSpPr>
      <dsp:spPr>
        <a:xfrm rot="5400000">
          <a:off x="-220346" y="1548622"/>
          <a:ext cx="1468979" cy="10282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SUBMISSION phase &amp; completeness check</a:t>
          </a:r>
          <a:endParaRPr lang="en-BE" sz="900" kern="1200" dirty="0"/>
        </a:p>
      </dsp:txBody>
      <dsp:txXfrm rot="-5400000">
        <a:off x="2" y="1842418"/>
        <a:ext cx="1028285" cy="440694"/>
      </dsp:txXfrm>
    </dsp:sp>
    <dsp:sp modelId="{71735056-EB60-49B2-BC83-80E30603293E}">
      <dsp:nvSpPr>
        <dsp:cNvPr id="0" name=""/>
        <dsp:cNvSpPr/>
      </dsp:nvSpPr>
      <dsp:spPr>
        <a:xfrm rot="5400000">
          <a:off x="3149312" y="-792751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Application via EC e-submission portal  </a:t>
          </a:r>
          <a:endParaRPr lang="en-BE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0070C0"/>
              </a:solidFill>
            </a:rPr>
            <a:t>EC mandates EFSA</a:t>
          </a:r>
          <a:endParaRPr lang="en-BE" sz="1300" b="1" kern="1200" dirty="0">
            <a:solidFill>
              <a:srgbClr val="0070C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application completeness check</a:t>
          </a:r>
          <a:endParaRPr lang="en-BE" sz="1300" b="1" kern="1200" dirty="0">
            <a:solidFill>
              <a:srgbClr val="FF0000"/>
            </a:solidFill>
          </a:endParaRPr>
        </a:p>
      </dsp:txBody>
      <dsp:txXfrm rot="-5400000">
        <a:off x="1028285" y="1374887"/>
        <a:ext cx="5150280" cy="861614"/>
      </dsp:txXfrm>
    </dsp:sp>
    <dsp:sp modelId="{29682B35-7986-4F96-8EA8-68828AA0A262}">
      <dsp:nvSpPr>
        <dsp:cNvPr id="0" name=""/>
        <dsp:cNvSpPr/>
      </dsp:nvSpPr>
      <dsp:spPr>
        <a:xfrm rot="5400000">
          <a:off x="-220346" y="2873219"/>
          <a:ext cx="1468979" cy="10282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RISK-ASSESSMENT phase</a:t>
          </a:r>
          <a:endParaRPr lang="en-BE" sz="900" kern="1200" dirty="0"/>
        </a:p>
      </dsp:txBody>
      <dsp:txXfrm rot="-5400000">
        <a:off x="2" y="3167015"/>
        <a:ext cx="1028285" cy="440694"/>
      </dsp:txXfrm>
    </dsp:sp>
    <dsp:sp modelId="{4EC48DFD-1780-4FD7-AEEC-F4339D8FEFEC}">
      <dsp:nvSpPr>
        <dsp:cNvPr id="0" name=""/>
        <dsp:cNvSpPr/>
      </dsp:nvSpPr>
      <dsp:spPr>
        <a:xfrm rot="5400000">
          <a:off x="3149312" y="531845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EFSA/EC validates the application 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public consultation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risk assessment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panel scientific opinion </a:t>
          </a:r>
          <a:endParaRPr lang="en-BE" sz="1300" b="1" kern="1200" dirty="0">
            <a:solidFill>
              <a:srgbClr val="FF0000"/>
            </a:solidFill>
          </a:endParaRPr>
        </a:p>
      </dsp:txBody>
      <dsp:txXfrm rot="-5400000">
        <a:off x="1028285" y="2699484"/>
        <a:ext cx="5150280" cy="861614"/>
      </dsp:txXfrm>
    </dsp:sp>
    <dsp:sp modelId="{CA6B6311-307C-46B9-9507-76EA05A185D4}">
      <dsp:nvSpPr>
        <dsp:cNvPr id="0" name=""/>
        <dsp:cNvSpPr/>
      </dsp:nvSpPr>
      <dsp:spPr>
        <a:xfrm rot="5400000">
          <a:off x="-220346" y="4197817"/>
          <a:ext cx="1468979" cy="10282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POST-ADOPTION phase</a:t>
          </a:r>
          <a:endParaRPr lang="en-BE" sz="900" kern="1200"/>
        </a:p>
      </dsp:txBody>
      <dsp:txXfrm rot="-5400000">
        <a:off x="2" y="4491613"/>
        <a:ext cx="1028285" cy="440694"/>
      </dsp:txXfrm>
    </dsp:sp>
    <dsp:sp modelId="{48B8D2F9-B3F5-4B0A-A677-9036767EB7F7}">
      <dsp:nvSpPr>
        <dsp:cNvPr id="0" name=""/>
        <dsp:cNvSpPr/>
      </dsp:nvSpPr>
      <dsp:spPr>
        <a:xfrm rot="5400000">
          <a:off x="3149312" y="1856442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publishes the scientific opinion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0070C0"/>
              </a:solidFill>
            </a:rPr>
            <a:t>EC decision on authorisation</a:t>
          </a:r>
          <a:endParaRPr lang="en-BE" sz="1300" b="1" kern="1200" dirty="0">
            <a:solidFill>
              <a:srgbClr val="0070C0"/>
            </a:solidFill>
          </a:endParaRPr>
        </a:p>
      </dsp:txBody>
      <dsp:txXfrm rot="-5400000">
        <a:off x="1028285" y="4024081"/>
        <a:ext cx="5150280" cy="861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1D2E0-5F2F-4E11-BE5F-64C8CF6320C9}">
      <dsp:nvSpPr>
        <dsp:cNvPr id="0" name=""/>
        <dsp:cNvSpPr/>
      </dsp:nvSpPr>
      <dsp:spPr>
        <a:xfrm rot="5400000">
          <a:off x="-220346" y="224025"/>
          <a:ext cx="1468979" cy="102828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PRESUBMISSION phase</a:t>
          </a:r>
          <a:endParaRPr lang="en-BE" sz="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" y="517821"/>
        <a:ext cx="1028285" cy="440694"/>
      </dsp:txXfrm>
    </dsp:sp>
    <dsp:sp modelId="{F84BBEFF-511C-4B9E-83FB-75E33DFA540D}">
      <dsp:nvSpPr>
        <dsp:cNvPr id="0" name=""/>
        <dsp:cNvSpPr/>
      </dsp:nvSpPr>
      <dsp:spPr>
        <a:xfrm rot="5400000">
          <a:off x="3149312" y="-2121027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General pre-submission advice (GPSA - optional)  </a:t>
          </a:r>
          <a:endParaRPr lang="en-BE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Notification of studies (in the EFSA portal)</a:t>
          </a:r>
          <a:endParaRPr lang="en-BE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RENEWALS: Notification of studies </a:t>
          </a:r>
          <a:r>
            <a:rPr lang="en-GB" sz="1300" b="1" u="sng" kern="1200" dirty="0"/>
            <a:t>+</a:t>
          </a:r>
          <a:r>
            <a:rPr lang="en-GB" sz="1300" b="1" u="none" kern="1200" dirty="0"/>
            <a:t>  </a:t>
          </a:r>
          <a:r>
            <a:rPr lang="en-GB" sz="1300" b="1" kern="1200" dirty="0"/>
            <a:t>“renewal PSA” (mandatory)</a:t>
          </a:r>
          <a:endParaRPr lang="en-BE" sz="1300" b="1" kern="1200" dirty="0"/>
        </a:p>
      </dsp:txBody>
      <dsp:txXfrm rot="-5400000">
        <a:off x="1028285" y="46611"/>
        <a:ext cx="5150280" cy="861614"/>
      </dsp:txXfrm>
    </dsp:sp>
    <dsp:sp modelId="{84949E34-0AD7-4DD3-ACD5-85FD518BBB7C}">
      <dsp:nvSpPr>
        <dsp:cNvPr id="0" name=""/>
        <dsp:cNvSpPr/>
      </dsp:nvSpPr>
      <dsp:spPr>
        <a:xfrm rot="5400000">
          <a:off x="-220346" y="1548622"/>
          <a:ext cx="1468979" cy="10282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SUBMISSION phase &amp; completeness check</a:t>
          </a:r>
          <a:endParaRPr lang="en-BE" sz="900" kern="1200" dirty="0"/>
        </a:p>
      </dsp:txBody>
      <dsp:txXfrm rot="-5400000">
        <a:off x="2" y="1842418"/>
        <a:ext cx="1028285" cy="440694"/>
      </dsp:txXfrm>
    </dsp:sp>
    <dsp:sp modelId="{71735056-EB60-49B2-BC83-80E30603293E}">
      <dsp:nvSpPr>
        <dsp:cNvPr id="0" name=""/>
        <dsp:cNvSpPr/>
      </dsp:nvSpPr>
      <dsp:spPr>
        <a:xfrm rot="5400000">
          <a:off x="3149312" y="-792751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/>
            <a:t>Application via EC e-submission portal  </a:t>
          </a:r>
          <a:endParaRPr lang="en-BE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0070C0"/>
              </a:solidFill>
            </a:rPr>
            <a:t>EC mandates EFSA</a:t>
          </a:r>
          <a:endParaRPr lang="en-BE" sz="1300" b="1" kern="1200" dirty="0">
            <a:solidFill>
              <a:srgbClr val="0070C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application completeness check</a:t>
          </a:r>
          <a:endParaRPr lang="en-BE" sz="1300" b="1" kern="1200" dirty="0">
            <a:solidFill>
              <a:srgbClr val="FF0000"/>
            </a:solidFill>
          </a:endParaRPr>
        </a:p>
      </dsp:txBody>
      <dsp:txXfrm rot="-5400000">
        <a:off x="1028285" y="1374887"/>
        <a:ext cx="5150280" cy="861614"/>
      </dsp:txXfrm>
    </dsp:sp>
    <dsp:sp modelId="{29682B35-7986-4F96-8EA8-68828AA0A262}">
      <dsp:nvSpPr>
        <dsp:cNvPr id="0" name=""/>
        <dsp:cNvSpPr/>
      </dsp:nvSpPr>
      <dsp:spPr>
        <a:xfrm rot="5400000">
          <a:off x="-220346" y="2873219"/>
          <a:ext cx="1468979" cy="10282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/>
            <a:t>RISK-ASSESSMENT phase</a:t>
          </a:r>
          <a:endParaRPr lang="en-BE" sz="900" kern="1200" dirty="0"/>
        </a:p>
      </dsp:txBody>
      <dsp:txXfrm rot="-5400000">
        <a:off x="2" y="3167015"/>
        <a:ext cx="1028285" cy="440694"/>
      </dsp:txXfrm>
    </dsp:sp>
    <dsp:sp modelId="{4EC48DFD-1780-4FD7-AEEC-F4339D8FEFEC}">
      <dsp:nvSpPr>
        <dsp:cNvPr id="0" name=""/>
        <dsp:cNvSpPr/>
      </dsp:nvSpPr>
      <dsp:spPr>
        <a:xfrm rot="5400000">
          <a:off x="3149312" y="531845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EFSA/EC validates the application 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public consultation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risk assessment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panel scientific opinion </a:t>
          </a:r>
          <a:endParaRPr lang="en-BE" sz="1300" b="1" kern="1200" dirty="0">
            <a:solidFill>
              <a:srgbClr val="FF0000"/>
            </a:solidFill>
          </a:endParaRPr>
        </a:p>
      </dsp:txBody>
      <dsp:txXfrm rot="-5400000">
        <a:off x="1028285" y="2699484"/>
        <a:ext cx="5150280" cy="861614"/>
      </dsp:txXfrm>
    </dsp:sp>
    <dsp:sp modelId="{CA6B6311-307C-46B9-9507-76EA05A185D4}">
      <dsp:nvSpPr>
        <dsp:cNvPr id="0" name=""/>
        <dsp:cNvSpPr/>
      </dsp:nvSpPr>
      <dsp:spPr>
        <a:xfrm rot="5400000">
          <a:off x="-220346" y="4197817"/>
          <a:ext cx="1468979" cy="10282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POST-ADOPTION phase</a:t>
          </a:r>
          <a:endParaRPr lang="en-BE" sz="900" kern="1200"/>
        </a:p>
      </dsp:txBody>
      <dsp:txXfrm rot="-5400000">
        <a:off x="2" y="4491613"/>
        <a:ext cx="1028285" cy="440694"/>
      </dsp:txXfrm>
    </dsp:sp>
    <dsp:sp modelId="{48B8D2F9-B3F5-4B0A-A677-9036767EB7F7}">
      <dsp:nvSpPr>
        <dsp:cNvPr id="0" name=""/>
        <dsp:cNvSpPr/>
      </dsp:nvSpPr>
      <dsp:spPr>
        <a:xfrm rot="5400000">
          <a:off x="3149312" y="1856442"/>
          <a:ext cx="954836" cy="5196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FF0000"/>
              </a:solidFill>
            </a:rPr>
            <a:t>EFSA publishes the scientific opinion</a:t>
          </a:r>
          <a:endParaRPr lang="en-BE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>
              <a:solidFill>
                <a:srgbClr val="0070C0"/>
              </a:solidFill>
            </a:rPr>
            <a:t>EC decision on authorisation</a:t>
          </a:r>
          <a:endParaRPr lang="en-BE" sz="1300" b="1" kern="1200" dirty="0">
            <a:solidFill>
              <a:srgbClr val="0070C0"/>
            </a:solidFill>
          </a:endParaRPr>
        </a:p>
      </dsp:txBody>
      <dsp:txXfrm rot="-5400000">
        <a:off x="1028285" y="4024081"/>
        <a:ext cx="5150280" cy="861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8520-F5E9-4BDC-8936-C13D079CBADD}">
      <dsp:nvSpPr>
        <dsp:cNvPr id="0" name=""/>
        <dsp:cNvSpPr/>
      </dsp:nvSpPr>
      <dsp:spPr>
        <a:xfrm>
          <a:off x="0" y="88709"/>
          <a:ext cx="10515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Extension of the catalogue of services</a:t>
          </a:r>
          <a:endParaRPr lang="en-BE" sz="2700" kern="1200" dirty="0"/>
        </a:p>
      </dsp:txBody>
      <dsp:txXfrm>
        <a:off x="31613" y="120322"/>
        <a:ext cx="10452374" cy="584369"/>
      </dsp:txXfrm>
    </dsp:sp>
    <dsp:sp modelId="{04A61F67-D6FE-4B61-A25E-FB6F15EB2B8C}">
      <dsp:nvSpPr>
        <dsp:cNvPr id="0" name=""/>
        <dsp:cNvSpPr/>
      </dsp:nvSpPr>
      <dsp:spPr>
        <a:xfrm>
          <a:off x="0" y="736304"/>
          <a:ext cx="10515600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Having an extension of the catalogue to </a:t>
          </a:r>
          <a:r>
            <a:rPr lang="en-US" sz="2100" u="sng" kern="1200" dirty="0"/>
            <a:t>systematically</a:t>
          </a:r>
          <a:r>
            <a:rPr lang="en-US" sz="2100" kern="1200" dirty="0"/>
            <a:t> offer to applicants to have a Technical Hearing / Hearing Expert option on their application with the WG/Panel. </a:t>
          </a:r>
          <a:endParaRPr lang="en-B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would allow to provide basic information on the context of the application, with the aim to prevent as much as possible ‘waste time’ questions in the course of the assessment.</a:t>
          </a:r>
          <a:endParaRPr lang="en-BE" sz="2100" kern="1200" dirty="0"/>
        </a:p>
      </dsp:txBody>
      <dsp:txXfrm>
        <a:off x="0" y="736304"/>
        <a:ext cx="10515600" cy="1313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94030-F934-4095-AD4E-30DA684AC054}">
      <dsp:nvSpPr>
        <dsp:cNvPr id="0" name=""/>
        <dsp:cNvSpPr/>
      </dsp:nvSpPr>
      <dsp:spPr>
        <a:xfrm>
          <a:off x="0" y="985"/>
          <a:ext cx="10338815" cy="6500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Update welcome but there are still few questions</a:t>
          </a:r>
          <a:endParaRPr lang="en-BE" sz="2700" b="1" kern="1200" dirty="0"/>
        </a:p>
      </dsp:txBody>
      <dsp:txXfrm>
        <a:off x="31734" y="32719"/>
        <a:ext cx="10275347" cy="586613"/>
      </dsp:txXfrm>
    </dsp:sp>
    <dsp:sp modelId="{BC709A30-F3DE-458C-9663-6BFE2C48D952}">
      <dsp:nvSpPr>
        <dsp:cNvPr id="0" name=""/>
        <dsp:cNvSpPr/>
      </dsp:nvSpPr>
      <dsp:spPr>
        <a:xfrm>
          <a:off x="0" y="651066"/>
          <a:ext cx="10338815" cy="178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257" tIns="26670" rIns="149352" bIns="2667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 the </a:t>
          </a:r>
          <a:r>
            <a:rPr lang="en-US" sz="2100" b="1" kern="1200" dirty="0"/>
            <a:t>study types </a:t>
          </a:r>
          <a:r>
            <a:rPr lang="en-US" sz="2100" kern="1200" dirty="0"/>
            <a:t>to be notified, added reference to efficacy studies – however it is not applicable to all sectors (</a:t>
          </a:r>
          <a:r>
            <a:rPr lang="en-US" sz="2100" i="1" kern="1200" dirty="0"/>
            <a:t>e.g</a:t>
          </a:r>
          <a:r>
            <a:rPr lang="en-US" sz="2100" kern="1200" dirty="0"/>
            <a:t>., PPPs)</a:t>
          </a:r>
          <a:endParaRPr lang="en-BE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What is the impact of the clarifications added to existing cases of applications being terminated due to non-compliance with the notification of study obligation ? (</a:t>
          </a:r>
          <a:r>
            <a:rPr lang="en-US" sz="2100" i="1" kern="1200" dirty="0"/>
            <a:t>e.g</a:t>
          </a:r>
          <a:r>
            <a:rPr lang="en-US" sz="2100" kern="1200" dirty="0"/>
            <a:t>., </a:t>
          </a:r>
          <a:r>
            <a:rPr lang="en-BE" sz="2100" kern="1200" dirty="0"/>
            <a:t>analytical results now exempted</a:t>
          </a:r>
          <a:r>
            <a:rPr lang="fr-BE" sz="2100" kern="1200" dirty="0"/>
            <a:t>)</a:t>
          </a:r>
          <a:endParaRPr lang="en-BE" sz="2100" kern="1200" dirty="0"/>
        </a:p>
      </dsp:txBody>
      <dsp:txXfrm>
        <a:off x="0" y="651066"/>
        <a:ext cx="10338815" cy="1788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8F1FE-7EFE-4957-A140-AE93B9E482F5}">
      <dsp:nvSpPr>
        <dsp:cNvPr id="0" name=""/>
        <dsp:cNvSpPr/>
      </dsp:nvSpPr>
      <dsp:spPr>
        <a:xfrm>
          <a:off x="0" y="113480"/>
          <a:ext cx="106513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IT infrastructure is improving a lot but there are still technical concerns</a:t>
          </a:r>
          <a:endParaRPr lang="en-BE" sz="2400" kern="1200"/>
        </a:p>
      </dsp:txBody>
      <dsp:txXfrm>
        <a:off x="46541" y="160021"/>
        <a:ext cx="10558218" cy="860321"/>
      </dsp:txXfrm>
    </dsp:sp>
    <dsp:sp modelId="{BC886A67-7975-459D-B66A-EF9807561411}">
      <dsp:nvSpPr>
        <dsp:cNvPr id="0" name=""/>
        <dsp:cNvSpPr/>
      </dsp:nvSpPr>
      <dsp:spPr>
        <a:xfrm>
          <a:off x="0" y="1066884"/>
          <a:ext cx="10651300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17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900" i="1" kern="1200" dirty="0"/>
            <a:t>E.g</a:t>
          </a:r>
          <a:r>
            <a:rPr lang="en-US" sz="1900" kern="1200" dirty="0"/>
            <a:t>., submission for novel food applications have still a certain file size limit.</a:t>
          </a:r>
          <a:endParaRPr lang="en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900" i="1" kern="1200" dirty="0"/>
            <a:t>E.g</a:t>
          </a:r>
          <a:r>
            <a:rPr lang="en-US" sz="1900" kern="1200" dirty="0"/>
            <a:t>., EFSA decision to stop the clock (for RSI, </a:t>
          </a:r>
          <a:r>
            <a:rPr lang="en-US" sz="1900" i="1" kern="1200" dirty="0"/>
            <a:t>etc</a:t>
          </a:r>
          <a:r>
            <a:rPr lang="en-US" sz="1900" kern="1200" dirty="0"/>
            <a:t>.), an email is generally sent to the applicant (and this is fine), but the official signed letter in PDF is not visible on the platform (but only in the </a:t>
          </a:r>
          <a:r>
            <a:rPr lang="en-BE" sz="1900" kern="1200" dirty="0" err="1"/>
            <a:t>OpenEFSA</a:t>
          </a:r>
          <a:r>
            <a:rPr lang="en-BE" sz="1900" kern="1200" dirty="0"/>
            <a:t> factsheet</a:t>
          </a:r>
          <a:r>
            <a:rPr lang="en-US" sz="1900" kern="1200" dirty="0"/>
            <a:t>) </a:t>
          </a:r>
          <a:endParaRPr lang="en-BE" sz="1900" kern="1200" dirty="0"/>
        </a:p>
      </dsp:txBody>
      <dsp:txXfrm>
        <a:off x="0" y="1066884"/>
        <a:ext cx="10651300" cy="1192320"/>
      </dsp:txXfrm>
    </dsp:sp>
    <dsp:sp modelId="{68AD65C8-2B9B-4BB7-8FED-206639D5CEB4}">
      <dsp:nvSpPr>
        <dsp:cNvPr id="0" name=""/>
        <dsp:cNvSpPr/>
      </dsp:nvSpPr>
      <dsp:spPr>
        <a:xfrm>
          <a:off x="0" y="2259204"/>
          <a:ext cx="106513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panel selected to assess an application should ideally stay stable over the life cycle of the application in EFSA</a:t>
          </a:r>
          <a:endParaRPr lang="en-BE" sz="2400" kern="1200"/>
        </a:p>
      </dsp:txBody>
      <dsp:txXfrm>
        <a:off x="46541" y="2305745"/>
        <a:ext cx="10558218" cy="860321"/>
      </dsp:txXfrm>
    </dsp:sp>
    <dsp:sp modelId="{660D0B23-6528-41C1-AED3-62BFAE8ECB97}">
      <dsp:nvSpPr>
        <dsp:cNvPr id="0" name=""/>
        <dsp:cNvSpPr/>
      </dsp:nvSpPr>
      <dsp:spPr>
        <a:xfrm>
          <a:off x="0" y="3281727"/>
          <a:ext cx="10651300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OpenEFSA is improving but we are still not at the same level of information/usefulness of the former Register of Questions</a:t>
          </a:r>
          <a:endParaRPr lang="en-BE" sz="2400" kern="1200"/>
        </a:p>
      </dsp:txBody>
      <dsp:txXfrm>
        <a:off x="46541" y="3328268"/>
        <a:ext cx="10558218" cy="860321"/>
      </dsp:txXfrm>
    </dsp:sp>
    <dsp:sp modelId="{B055E01A-3318-410E-AFD7-EB480C525380}">
      <dsp:nvSpPr>
        <dsp:cNvPr id="0" name=""/>
        <dsp:cNvSpPr/>
      </dsp:nvSpPr>
      <dsp:spPr>
        <a:xfrm>
          <a:off x="0" y="4235131"/>
          <a:ext cx="106513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17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900" kern="1200" dirty="0"/>
            <a:t>Here there might be a difference between applicants needs of the platform and sectorial associations</a:t>
          </a:r>
          <a:endParaRPr lang="en-BE" sz="1900" kern="1200" dirty="0"/>
        </a:p>
      </dsp:txBody>
      <dsp:txXfrm>
        <a:off x="0" y="4235131"/>
        <a:ext cx="1065130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n-GB" i="1" dirty="0"/>
              <a:t>The Practical Arrangements are </a:t>
            </a:r>
            <a:r>
              <a:rPr lang="en-GB" i="1" u="sng" dirty="0"/>
              <a:t>binding means</a:t>
            </a:r>
            <a:r>
              <a:rPr lang="en-GB" i="1" dirty="0"/>
              <a:t> to interpret and implement the legal framework provided by the Transparency Regulation</a:t>
            </a:r>
            <a:endParaRPr lang="en-BE" i="1" dirty="0"/>
          </a:p>
          <a:p>
            <a:pPr lvl="0" algn="just"/>
            <a:r>
              <a:rPr lang="en-GB" i="1" dirty="0"/>
              <a:t>By specifying the details for the implementation of required processes, they commit to how the Transparency </a:t>
            </a:r>
            <a:r>
              <a:rPr lang="en-GB" i="1" u="sng" dirty="0"/>
              <a:t>Regulation will be applied by EFSA</a:t>
            </a:r>
            <a:endParaRPr lang="en-BE" i="1" u="sng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D2452-6F84-4AFF-A2CC-1826B6A818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1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any renewal this is not important because the product can remain on the market but for a new additive, that means months/years of market access delay.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D2452-6F84-4AFF-A2CC-1826B6A818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4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any renewal this is not important because the product can remain on the market but for a new additive, that means months/years of market access delay.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D2452-6F84-4AFF-A2CC-1826B6A818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5.jpeg"/><Relationship Id="rId2" Type="http://schemas.openxmlformats.org/officeDocument/2006/relationships/image" Target="../media/image12.jpeg"/><Relationship Id="rId16" Type="http://schemas.microsoft.com/office/2007/relationships/hdphoto" Target="../media/hdphoto2.wdp"/><Relationship Id="rId20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svg"/><Relationship Id="rId19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0282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25369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987825"/>
            <a:ext cx="4553712" cy="51724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84977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987825"/>
            <a:ext cx="4553712" cy="51724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84977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15430"/>
            <a:ext cx="9486246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838739"/>
            <a:ext cx="2834640" cy="666336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64709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838739"/>
            <a:ext cx="2834640" cy="666336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64709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838739"/>
            <a:ext cx="2834640" cy="6663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64709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719" y="136525"/>
            <a:ext cx="4987412" cy="1555115"/>
          </a:xfrm>
        </p:spPr>
        <p:txBody>
          <a:bodyPr anchor="b"/>
          <a:lstStyle>
            <a:lvl1pPr algn="l">
              <a:defRPr sz="4000" b="0" i="0" cap="none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1717" y="1801368"/>
            <a:ext cx="4987412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464" y="301752"/>
            <a:ext cx="2459736" cy="2505456"/>
          </a:xfrm>
        </p:spPr>
        <p:txBody>
          <a:bodyPr tIns="548640" anchor="t" anchorCtr="0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4952" y="301752"/>
            <a:ext cx="2459736" cy="2505456"/>
          </a:xfrm>
        </p:spPr>
        <p:txBody>
          <a:bodyPr tIns="548640" anchor="t" anchorCtr="0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3464" y="3108960"/>
            <a:ext cx="5221224" cy="3447288"/>
          </a:xfrm>
        </p:spPr>
        <p:txBody>
          <a:bodyPr tIns="548640" anchor="t" anchorCtr="0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206" y="585216"/>
            <a:ext cx="5103602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3206" y="3127248"/>
            <a:ext cx="5103602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5821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154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lorfu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357809"/>
            <a:ext cx="6272784" cy="3080335"/>
          </a:xfrm>
        </p:spPr>
        <p:txBody>
          <a:bodyPr anchor="b"/>
          <a:lstStyle>
            <a:lvl1pPr algn="l">
              <a:defRPr sz="54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43462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0561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75508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5482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4466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3387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7608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4016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0715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9082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C05E94-26FD-460A-B1C2-EAC0A1B57AA3}"/>
              </a:ext>
            </a:extLst>
          </p:cNvPr>
          <p:cNvSpPr/>
          <p:nvPr userDrawn="1"/>
        </p:nvSpPr>
        <p:spPr>
          <a:xfrm>
            <a:off x="0" y="0"/>
            <a:ext cx="12192000" cy="178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9548F-3798-4187-B220-F0637A7C4BC8}"/>
              </a:ext>
            </a:extLst>
          </p:cNvPr>
          <p:cNvSpPr/>
          <p:nvPr userDrawn="1"/>
        </p:nvSpPr>
        <p:spPr>
          <a:xfrm>
            <a:off x="1" y="1575000"/>
            <a:ext cx="12192000" cy="5283000"/>
          </a:xfrm>
          <a:prstGeom prst="rect">
            <a:avLst/>
          </a:prstGeom>
          <a:solidFill>
            <a:srgbClr val="6F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840" y="5076000"/>
            <a:ext cx="7474368" cy="6325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buNone/>
              <a:defRPr sz="2500" b="0" i="0" cap="none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7FB085-93CD-4699-95AA-8949C0DE3FE1}"/>
              </a:ext>
            </a:extLst>
          </p:cNvPr>
          <p:cNvSpPr txBox="1">
            <a:spLocks/>
          </p:cNvSpPr>
          <p:nvPr userDrawn="1"/>
        </p:nvSpPr>
        <p:spPr>
          <a:xfrm>
            <a:off x="4095840" y="3861000"/>
            <a:ext cx="7689760" cy="142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991428" y="3505200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800" dirty="0"/>
          </a:p>
        </p:txBody>
      </p:sp>
      <p:pic>
        <p:nvPicPr>
          <p:cNvPr id="9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92B5BD6-ACBD-DD4F-9F3C-9B198756B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191724"/>
            <a:ext cx="3518995" cy="12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4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7E8F4D-A4B6-4E1E-AEC9-C3564CE1C2A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rgbClr val="216393"/>
              </a:gs>
              <a:gs pos="50000">
                <a:srgbClr val="20BEC6"/>
              </a:gs>
              <a:gs pos="100000">
                <a:srgbClr val="73C69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7FB085-93CD-4699-95AA-8949C0DE3FE1}"/>
              </a:ext>
            </a:extLst>
          </p:cNvPr>
          <p:cNvSpPr txBox="1">
            <a:spLocks/>
          </p:cNvSpPr>
          <p:nvPr userDrawn="1"/>
        </p:nvSpPr>
        <p:spPr>
          <a:xfrm>
            <a:off x="480000" y="3290760"/>
            <a:ext cx="11232000" cy="16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0"/>
              </a:lnSpc>
              <a:spcBef>
                <a:spcPts val="0"/>
              </a:spcBef>
            </a:pPr>
            <a:r>
              <a:rPr lang="en-GB" sz="4800" dirty="0">
                <a:solidFill>
                  <a:schemeClr val="bg1"/>
                </a:solidFill>
              </a:rPr>
              <a:t>THANK YOU!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E44090-24EA-4B12-BA00-0B85EB42CD38}"/>
              </a:ext>
            </a:extLst>
          </p:cNvPr>
          <p:cNvCxnSpPr/>
          <p:nvPr userDrawn="1"/>
        </p:nvCxnSpPr>
        <p:spPr>
          <a:xfrm>
            <a:off x="4656000" y="4253760"/>
            <a:ext cx="28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9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3280" y="3600000"/>
            <a:ext cx="3024000" cy="2036880"/>
          </a:xfrm>
        </p:spPr>
        <p:txBody>
          <a:bodyPr/>
          <a:lstStyle>
            <a:lvl1pPr marL="0" indent="0" algn="ctr">
              <a:lnSpc>
                <a:spcPts val="1800"/>
              </a:lnSpc>
              <a:buClr>
                <a:srgbClr val="686766"/>
              </a:buClr>
              <a:buNone/>
              <a:defRPr sz="1500"/>
            </a:lvl1pPr>
            <a:lvl2pPr>
              <a:buClr>
                <a:srgbClr val="686766"/>
              </a:buClr>
              <a:defRPr/>
            </a:lvl2pPr>
            <a:lvl3pPr>
              <a:buClr>
                <a:srgbClr val="686766"/>
              </a:buClr>
              <a:defRPr/>
            </a:lvl3pPr>
            <a:lvl4pPr>
              <a:buClr>
                <a:srgbClr val="686766"/>
              </a:buClr>
              <a:defRPr/>
            </a:lvl4pPr>
            <a:lvl5pPr>
              <a:buClr>
                <a:srgbClr val="686766"/>
              </a:buClr>
              <a:defRPr/>
            </a:lvl5pPr>
          </a:lstStyle>
          <a:p>
            <a:pPr lvl="0"/>
            <a:r>
              <a:rPr lang="en-US" dirty="0"/>
              <a:t>Edit Master text styles (</a:t>
            </a:r>
            <a:r>
              <a:rPr lang="en-US" dirty="0" err="1"/>
              <a:t>centred</a:t>
            </a:r>
            <a:r>
              <a:rPr lang="en-US" dirty="0"/>
              <a:t> – 15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14E43-A7AB-48BB-9C69-030D1F8543C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86720" y="3600000"/>
            <a:ext cx="3024000" cy="2036880"/>
          </a:xfrm>
        </p:spPr>
        <p:txBody>
          <a:bodyPr/>
          <a:lstStyle>
            <a:lvl1pPr marL="0" indent="0" algn="ctr">
              <a:lnSpc>
                <a:spcPts val="1800"/>
              </a:lnSpc>
              <a:buClr>
                <a:srgbClr val="686766"/>
              </a:buClr>
              <a:buNone/>
              <a:defRPr sz="1500"/>
            </a:lvl1pPr>
            <a:lvl2pPr>
              <a:buClr>
                <a:srgbClr val="686766"/>
              </a:buClr>
              <a:defRPr/>
            </a:lvl2pPr>
            <a:lvl3pPr>
              <a:buClr>
                <a:srgbClr val="686766"/>
              </a:buClr>
              <a:defRPr/>
            </a:lvl3pPr>
            <a:lvl4pPr>
              <a:buClr>
                <a:srgbClr val="686766"/>
              </a:buClr>
              <a:defRPr/>
            </a:lvl4pPr>
            <a:lvl5pPr>
              <a:buClr>
                <a:srgbClr val="686766"/>
              </a:buClr>
              <a:defRPr/>
            </a:lvl5pPr>
          </a:lstStyle>
          <a:p>
            <a:pPr lvl="0"/>
            <a:r>
              <a:rPr lang="en-US" dirty="0"/>
              <a:t>Edit Master text styles (</a:t>
            </a:r>
            <a:r>
              <a:rPr lang="en-US" dirty="0" err="1"/>
              <a:t>centred</a:t>
            </a:r>
            <a:r>
              <a:rPr lang="en-US" dirty="0"/>
              <a:t> – 15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7470BA-94DB-487F-9EE9-84DE26FC5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84000" y="3600000"/>
            <a:ext cx="3024000" cy="2036880"/>
          </a:xfrm>
        </p:spPr>
        <p:txBody>
          <a:bodyPr/>
          <a:lstStyle>
            <a:lvl1pPr marL="0" indent="0" algn="ctr">
              <a:lnSpc>
                <a:spcPts val="1800"/>
              </a:lnSpc>
              <a:buClr>
                <a:srgbClr val="686766"/>
              </a:buClr>
              <a:buNone/>
              <a:defRPr sz="1500"/>
            </a:lvl1pPr>
            <a:lvl2pPr>
              <a:buClr>
                <a:srgbClr val="686766"/>
              </a:buClr>
              <a:defRPr/>
            </a:lvl2pPr>
            <a:lvl3pPr>
              <a:buClr>
                <a:srgbClr val="686766"/>
              </a:buClr>
              <a:defRPr/>
            </a:lvl3pPr>
            <a:lvl4pPr>
              <a:buClr>
                <a:srgbClr val="686766"/>
              </a:buClr>
              <a:defRPr/>
            </a:lvl4pPr>
            <a:lvl5pPr>
              <a:buClr>
                <a:srgbClr val="686766"/>
              </a:buClr>
              <a:defRPr/>
            </a:lvl5pPr>
          </a:lstStyle>
          <a:p>
            <a:pPr lvl="0"/>
            <a:r>
              <a:rPr lang="en-US" dirty="0"/>
              <a:t>Edit Master text styles (</a:t>
            </a:r>
            <a:r>
              <a:rPr lang="en-US" dirty="0" err="1"/>
              <a:t>centred</a:t>
            </a:r>
            <a:r>
              <a:rPr lang="en-US" dirty="0"/>
              <a:t> – 15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A9FEB-1733-4435-9C0D-F54627A1D335}"/>
              </a:ext>
            </a:extLst>
          </p:cNvPr>
          <p:cNvSpPr/>
          <p:nvPr userDrawn="1"/>
        </p:nvSpPr>
        <p:spPr>
          <a:xfrm>
            <a:off x="5400000" y="2256840"/>
            <a:ext cx="1392000" cy="1044000"/>
          </a:xfrm>
          <a:prstGeom prst="ellipse">
            <a:avLst/>
          </a:prstGeom>
          <a:noFill/>
          <a:ln w="12700">
            <a:solidFill>
              <a:srgbClr val="1B9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C09EB4-D1BB-433F-ADD9-0BB7BCED6E38}"/>
              </a:ext>
            </a:extLst>
          </p:cNvPr>
          <p:cNvSpPr/>
          <p:nvPr userDrawn="1"/>
        </p:nvSpPr>
        <p:spPr>
          <a:xfrm>
            <a:off x="1709280" y="2256840"/>
            <a:ext cx="1392000" cy="1044000"/>
          </a:xfrm>
          <a:prstGeom prst="ellipse">
            <a:avLst/>
          </a:prstGeom>
          <a:noFill/>
          <a:ln w="12700">
            <a:solidFill>
              <a:srgbClr val="1B9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CC328A-D756-4FAF-9777-D3A357A1FBAA}"/>
              </a:ext>
            </a:extLst>
          </p:cNvPr>
          <p:cNvSpPr/>
          <p:nvPr userDrawn="1"/>
        </p:nvSpPr>
        <p:spPr>
          <a:xfrm>
            <a:off x="9102720" y="2256840"/>
            <a:ext cx="1392000" cy="1044000"/>
          </a:xfrm>
          <a:prstGeom prst="ellipse">
            <a:avLst/>
          </a:prstGeom>
          <a:noFill/>
          <a:ln w="12700">
            <a:solidFill>
              <a:srgbClr val="1B9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316446-F603-49D0-B5E3-0E8C0511E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920" y="2566800"/>
            <a:ext cx="630720" cy="42426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04FBEE9-E2FC-4FB6-B64A-05986A7AC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5840" y="2466001"/>
            <a:ext cx="904800" cy="6499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362BE6C-EE02-4CB3-9178-2C2C41AAEB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8320" y="2517842"/>
            <a:ext cx="700800" cy="5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2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(centred) Introduction - Content +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88000" y="1872000"/>
            <a:ext cx="10224000" cy="1184965"/>
          </a:xfrm>
        </p:spPr>
        <p:txBody>
          <a:bodyPr lIns="0" tIns="0" rIns="0" bIns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1135"/>
              </a:spcAft>
              <a:buNone/>
              <a:defRPr sz="2500" b="1">
                <a:solidFill>
                  <a:srgbClr val="495B63"/>
                </a:solidFill>
              </a:defRPr>
            </a:lvl1pPr>
            <a:lvl2pPr marL="179380" indent="-179380">
              <a:lnSpc>
                <a:spcPts val="2400"/>
              </a:lnSpc>
              <a:spcBef>
                <a:spcPts val="0"/>
              </a:spcBef>
              <a:spcAft>
                <a:spcPts val="1135"/>
              </a:spcAft>
              <a:defRPr sz="2000">
                <a:solidFill>
                  <a:srgbClr val="686766"/>
                </a:solidFill>
              </a:defRPr>
            </a:lvl2pPr>
          </a:lstStyle>
          <a:p>
            <a:pPr lvl="0"/>
            <a:r>
              <a:rPr lang="en-US" dirty="0"/>
              <a:t>Edit Master text styles (</a:t>
            </a:r>
            <a:r>
              <a:rPr lang="en-US" dirty="0" err="1"/>
              <a:t>centred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C62F7-1FD8-4A46-AFA2-810B06413A99}"/>
              </a:ext>
            </a:extLst>
          </p:cNvPr>
          <p:cNvSpPr/>
          <p:nvPr userDrawn="1"/>
        </p:nvSpPr>
        <p:spPr>
          <a:xfrm>
            <a:off x="1494239" y="3258000"/>
            <a:ext cx="4800000" cy="2556000"/>
          </a:xfrm>
          <a:prstGeom prst="rect">
            <a:avLst/>
          </a:prstGeom>
          <a:noFill/>
          <a:ln w="3175">
            <a:solidFill>
              <a:srgbClr val="68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CE446-E2B3-4159-8AC6-EA92FD26AED4}"/>
              </a:ext>
            </a:extLst>
          </p:cNvPr>
          <p:cNvSpPr/>
          <p:nvPr userDrawn="1"/>
        </p:nvSpPr>
        <p:spPr>
          <a:xfrm>
            <a:off x="6912000" y="3258000"/>
            <a:ext cx="4800000" cy="2556000"/>
          </a:xfrm>
          <a:prstGeom prst="rect">
            <a:avLst/>
          </a:prstGeom>
          <a:noFill/>
          <a:ln w="3175">
            <a:solidFill>
              <a:srgbClr val="68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09F982-DFF8-4FF0-9FFD-923747D56F54}"/>
              </a:ext>
            </a:extLst>
          </p:cNvPr>
          <p:cNvSpPr/>
          <p:nvPr userDrawn="1"/>
        </p:nvSpPr>
        <p:spPr>
          <a:xfrm>
            <a:off x="3380160" y="3497400"/>
            <a:ext cx="1027200" cy="771480"/>
          </a:xfrm>
          <a:prstGeom prst="ellipse">
            <a:avLst/>
          </a:prstGeom>
          <a:noFill/>
          <a:ln w="16764">
            <a:solidFill>
              <a:srgbClr val="1B9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0C68CF-C49C-42C0-9B56-A69EC11F7E8A}"/>
              </a:ext>
            </a:extLst>
          </p:cNvPr>
          <p:cNvSpPr/>
          <p:nvPr userDrawn="1"/>
        </p:nvSpPr>
        <p:spPr>
          <a:xfrm>
            <a:off x="8797440" y="3497400"/>
            <a:ext cx="1027200" cy="771480"/>
          </a:xfrm>
          <a:prstGeom prst="ellipse">
            <a:avLst/>
          </a:prstGeom>
          <a:noFill/>
          <a:ln w="16764">
            <a:solidFill>
              <a:srgbClr val="1B9FB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9BE8B6-A5B4-4683-9F35-EE51997C2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4160" y="3681362"/>
            <a:ext cx="500160" cy="42135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0195960-A5C4-482F-8F30-F142006653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6000" y="3691082"/>
            <a:ext cx="432000" cy="383871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39CD86C-5E3A-4668-811F-C83A0CD2C8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8005" y="4275878"/>
            <a:ext cx="4806967" cy="1703575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Edit Master text styles (18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C9155D56-15EA-4ECA-8679-F93CC809E5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12002" y="4275878"/>
            <a:ext cx="4806967" cy="1703575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Edit Master text styles (18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09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E362-246A-48ED-9B50-D40BE1FB13E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C7D15-937A-4FC3-B40D-D5DB158AAA0C}"/>
              </a:ext>
            </a:extLst>
          </p:cNvPr>
          <p:cNvSpPr/>
          <p:nvPr userDrawn="1"/>
        </p:nvSpPr>
        <p:spPr>
          <a:xfrm>
            <a:off x="1487040" y="179928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6BFCF-AC6E-4FB7-B8F4-E2C2DE12C38E}"/>
              </a:ext>
            </a:extLst>
          </p:cNvPr>
          <p:cNvSpPr/>
          <p:nvPr userDrawn="1"/>
        </p:nvSpPr>
        <p:spPr>
          <a:xfrm>
            <a:off x="1487040" y="225036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74ACB-F583-46A3-BA05-FC06CDDEB767}"/>
              </a:ext>
            </a:extLst>
          </p:cNvPr>
          <p:cNvSpPr/>
          <p:nvPr userDrawn="1"/>
        </p:nvSpPr>
        <p:spPr>
          <a:xfrm>
            <a:off x="1487040" y="270144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5019F4-05B7-44E2-A0AB-92D19096D262}"/>
              </a:ext>
            </a:extLst>
          </p:cNvPr>
          <p:cNvSpPr/>
          <p:nvPr userDrawn="1"/>
        </p:nvSpPr>
        <p:spPr>
          <a:xfrm>
            <a:off x="1487040" y="315252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487B82-3BC7-4017-B44A-45930A530097}"/>
              </a:ext>
            </a:extLst>
          </p:cNvPr>
          <p:cNvSpPr/>
          <p:nvPr userDrawn="1"/>
        </p:nvSpPr>
        <p:spPr>
          <a:xfrm>
            <a:off x="1487040" y="360324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20CC4-44EA-44ED-87E3-3D02833633F0}"/>
              </a:ext>
            </a:extLst>
          </p:cNvPr>
          <p:cNvSpPr/>
          <p:nvPr userDrawn="1"/>
        </p:nvSpPr>
        <p:spPr>
          <a:xfrm>
            <a:off x="1487040" y="405432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CD28F2-1C2D-40FA-A0FF-76EAAAB3A855}"/>
              </a:ext>
            </a:extLst>
          </p:cNvPr>
          <p:cNvSpPr/>
          <p:nvPr userDrawn="1"/>
        </p:nvSpPr>
        <p:spPr>
          <a:xfrm>
            <a:off x="1487040" y="450540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A9F8F3-B596-4E3E-BB44-2475C3D9011F}"/>
              </a:ext>
            </a:extLst>
          </p:cNvPr>
          <p:cNvSpPr/>
          <p:nvPr userDrawn="1"/>
        </p:nvSpPr>
        <p:spPr>
          <a:xfrm>
            <a:off x="1487040" y="495648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107B4A-BD5F-4BE1-8981-D34DD672ACA3}"/>
              </a:ext>
            </a:extLst>
          </p:cNvPr>
          <p:cNvSpPr/>
          <p:nvPr userDrawn="1"/>
        </p:nvSpPr>
        <p:spPr>
          <a:xfrm>
            <a:off x="1487040" y="5407200"/>
            <a:ext cx="4152960" cy="356040"/>
          </a:xfrm>
          <a:prstGeom prst="rect">
            <a:avLst/>
          </a:prstGeom>
          <a:noFill/>
          <a:ln cap="rnd">
            <a:solidFill>
              <a:srgbClr val="21639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B8683A-EB8D-49C0-907D-48AA2A26CA82}"/>
              </a:ext>
            </a:extLst>
          </p:cNvPr>
          <p:cNvSpPr/>
          <p:nvPr userDrawn="1"/>
        </p:nvSpPr>
        <p:spPr>
          <a:xfrm>
            <a:off x="5891520" y="179928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737E4F-9DDC-4FAF-A6E2-A019D4314150}"/>
              </a:ext>
            </a:extLst>
          </p:cNvPr>
          <p:cNvSpPr/>
          <p:nvPr userDrawn="1"/>
        </p:nvSpPr>
        <p:spPr>
          <a:xfrm>
            <a:off x="5891520" y="225036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F8C8A5-6756-4116-A826-632BC2F84613}"/>
              </a:ext>
            </a:extLst>
          </p:cNvPr>
          <p:cNvSpPr/>
          <p:nvPr userDrawn="1"/>
        </p:nvSpPr>
        <p:spPr>
          <a:xfrm>
            <a:off x="5891520" y="270144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36B29C-5128-4C3B-8FB0-37D83A057847}"/>
              </a:ext>
            </a:extLst>
          </p:cNvPr>
          <p:cNvSpPr/>
          <p:nvPr userDrawn="1"/>
        </p:nvSpPr>
        <p:spPr>
          <a:xfrm>
            <a:off x="5891520" y="315252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BA6A5B-34BA-4380-BC93-7D79EF789A9A}"/>
              </a:ext>
            </a:extLst>
          </p:cNvPr>
          <p:cNvSpPr/>
          <p:nvPr userDrawn="1"/>
        </p:nvSpPr>
        <p:spPr>
          <a:xfrm>
            <a:off x="5891520" y="360324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1EF72B-1AFC-4146-BFD6-CB059B828E86}"/>
              </a:ext>
            </a:extLst>
          </p:cNvPr>
          <p:cNvSpPr/>
          <p:nvPr userDrawn="1"/>
        </p:nvSpPr>
        <p:spPr>
          <a:xfrm>
            <a:off x="5891520" y="405432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E7683C-A617-44EB-9C09-E560917D614B}"/>
              </a:ext>
            </a:extLst>
          </p:cNvPr>
          <p:cNvSpPr/>
          <p:nvPr userDrawn="1"/>
        </p:nvSpPr>
        <p:spPr>
          <a:xfrm>
            <a:off x="5891520" y="450540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1620D-5247-4330-ADCE-8CD1028554DD}"/>
              </a:ext>
            </a:extLst>
          </p:cNvPr>
          <p:cNvSpPr/>
          <p:nvPr userDrawn="1"/>
        </p:nvSpPr>
        <p:spPr>
          <a:xfrm>
            <a:off x="5891520" y="495648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27B58C-0628-4215-9743-9529D78CA290}"/>
              </a:ext>
            </a:extLst>
          </p:cNvPr>
          <p:cNvSpPr/>
          <p:nvPr userDrawn="1"/>
        </p:nvSpPr>
        <p:spPr>
          <a:xfrm>
            <a:off x="5891520" y="5407200"/>
            <a:ext cx="5820480" cy="356040"/>
          </a:xfrm>
          <a:prstGeom prst="rect">
            <a:avLst/>
          </a:prstGeom>
          <a:noFill/>
          <a:ln cap="rnd">
            <a:solidFill>
              <a:srgbClr val="6FB78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CC84362-4C54-4E7D-A66E-072B8FD655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41600" y="1809721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6116D2DD-F387-4C0A-8C1D-908338A9FF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1600" y="2260977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28" name="Content Placeholder 25">
            <a:extLst>
              <a:ext uri="{FF2B5EF4-FFF2-40B4-BE49-F238E27FC236}">
                <a16:creationId xmlns:a16="http://schemas.microsoft.com/office/drawing/2014/main" id="{C16B8DE6-3F3A-45BD-9F35-030DDF73A8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41600" y="2698820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29" name="Content Placeholder 25">
            <a:extLst>
              <a:ext uri="{FF2B5EF4-FFF2-40B4-BE49-F238E27FC236}">
                <a16:creationId xmlns:a16="http://schemas.microsoft.com/office/drawing/2014/main" id="{36763AB3-F20B-429F-B408-1FEF519CAB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41600" y="3152161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6AFE2B77-49F7-4F08-BF84-6B13A86EDA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641600" y="3602093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1" name="Content Placeholder 25">
            <a:extLst>
              <a:ext uri="{FF2B5EF4-FFF2-40B4-BE49-F238E27FC236}">
                <a16:creationId xmlns:a16="http://schemas.microsoft.com/office/drawing/2014/main" id="{F471A5CA-4969-436B-8155-187DAF6686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41600" y="4053748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2" name="Content Placeholder 25">
            <a:extLst>
              <a:ext uri="{FF2B5EF4-FFF2-40B4-BE49-F238E27FC236}">
                <a16:creationId xmlns:a16="http://schemas.microsoft.com/office/drawing/2014/main" id="{963140A6-E90E-43FE-90B7-97FE1F1C20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41600" y="4504829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3" name="Content Placeholder 25">
            <a:extLst>
              <a:ext uri="{FF2B5EF4-FFF2-40B4-BE49-F238E27FC236}">
                <a16:creationId xmlns:a16="http://schemas.microsoft.com/office/drawing/2014/main" id="{0F4013C6-C1D9-44FF-BE29-7F5260CE1E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41600" y="4955333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4" name="Content Placeholder 25">
            <a:extLst>
              <a:ext uri="{FF2B5EF4-FFF2-40B4-BE49-F238E27FC236}">
                <a16:creationId xmlns:a16="http://schemas.microsoft.com/office/drawing/2014/main" id="{DC7CC921-8813-438E-9419-95820543C2D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641600" y="5404661"/>
            <a:ext cx="3740149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all" baseline="0">
                <a:solidFill>
                  <a:srgbClr val="216393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5" name="Content Placeholder 25">
            <a:extLst>
              <a:ext uri="{FF2B5EF4-FFF2-40B4-BE49-F238E27FC236}">
                <a16:creationId xmlns:a16="http://schemas.microsoft.com/office/drawing/2014/main" id="{CF27CF6A-37A3-41E2-B7E3-F9D699C411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07520" y="1809721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6" name="Content Placeholder 25">
            <a:extLst>
              <a:ext uri="{FF2B5EF4-FFF2-40B4-BE49-F238E27FC236}">
                <a16:creationId xmlns:a16="http://schemas.microsoft.com/office/drawing/2014/main" id="{F1926940-5D80-4C14-A043-8664E00180D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7520" y="2256373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7" name="Content Placeholder 25">
            <a:extLst>
              <a:ext uri="{FF2B5EF4-FFF2-40B4-BE49-F238E27FC236}">
                <a16:creationId xmlns:a16="http://schemas.microsoft.com/office/drawing/2014/main" id="{3236B6E6-6F72-4E79-A007-3D49268E52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07520" y="2694284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8" name="Content Placeholder 25">
            <a:extLst>
              <a:ext uri="{FF2B5EF4-FFF2-40B4-BE49-F238E27FC236}">
                <a16:creationId xmlns:a16="http://schemas.microsoft.com/office/drawing/2014/main" id="{99277E62-0F3F-4195-B403-17E677549D3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07520" y="3161160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39" name="Content Placeholder 25">
            <a:extLst>
              <a:ext uri="{FF2B5EF4-FFF2-40B4-BE49-F238E27FC236}">
                <a16:creationId xmlns:a16="http://schemas.microsoft.com/office/drawing/2014/main" id="{2B4AF6EC-B12D-4D27-A7E0-D3539EFBF32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7520" y="3613025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40" name="Content Placeholder 25">
            <a:extLst>
              <a:ext uri="{FF2B5EF4-FFF2-40B4-BE49-F238E27FC236}">
                <a16:creationId xmlns:a16="http://schemas.microsoft.com/office/drawing/2014/main" id="{1C1A782E-9E4A-45E8-A8AC-37F2FD6DCA1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107520" y="4053173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41" name="Content Placeholder 25">
            <a:extLst>
              <a:ext uri="{FF2B5EF4-FFF2-40B4-BE49-F238E27FC236}">
                <a16:creationId xmlns:a16="http://schemas.microsoft.com/office/drawing/2014/main" id="{B198FA22-2394-4DE0-96E2-EEC7A9F957C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07520" y="4500833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42" name="Content Placeholder 25">
            <a:extLst>
              <a:ext uri="{FF2B5EF4-FFF2-40B4-BE49-F238E27FC236}">
                <a16:creationId xmlns:a16="http://schemas.microsoft.com/office/drawing/2014/main" id="{0D0289A1-6FB6-4A84-86FD-AA6A9E6EB5A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107520" y="4957456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  <p:sp>
        <p:nvSpPr>
          <p:cNvPr id="43" name="Content Placeholder 25">
            <a:extLst>
              <a:ext uri="{FF2B5EF4-FFF2-40B4-BE49-F238E27FC236}">
                <a16:creationId xmlns:a16="http://schemas.microsoft.com/office/drawing/2014/main" id="{E7543B3D-7649-4EBB-B943-E380B16254A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107520" y="5405109"/>
            <a:ext cx="5388480" cy="3571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300" b="1" cap="none" baseline="0">
                <a:solidFill>
                  <a:srgbClr val="686766"/>
                </a:solidFill>
              </a:defRPr>
            </a:lvl1pPr>
          </a:lstStyle>
          <a:p>
            <a:pPr lvl="0"/>
            <a:r>
              <a:rPr lang="en-US" dirty="0"/>
              <a:t>Edit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69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406250" y="6109785"/>
            <a:ext cx="1999801" cy="533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/>
          </a:p>
        </p:txBody>
      </p: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21ABB1-7BAF-4182-B705-16A436D89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925"/>
            <a:ext cx="12192000" cy="1318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A9548F-3798-4187-B220-F0637A7C4BC8}"/>
              </a:ext>
            </a:extLst>
          </p:cNvPr>
          <p:cNvSpPr/>
          <p:nvPr userDrawn="1"/>
        </p:nvSpPr>
        <p:spPr>
          <a:xfrm>
            <a:off x="225591" y="5598301"/>
            <a:ext cx="11741808" cy="1259711"/>
          </a:xfrm>
          <a:prstGeom prst="rect">
            <a:avLst/>
          </a:prstGeom>
          <a:solidFill>
            <a:srgbClr val="6F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8CC5984-A057-DF45-ACD9-FD3CCF668613}"/>
              </a:ext>
            </a:extLst>
          </p:cNvPr>
          <p:cNvSpPr/>
          <p:nvPr userDrawn="1"/>
        </p:nvSpPr>
        <p:spPr>
          <a:xfrm>
            <a:off x="2602263" y="1249101"/>
            <a:ext cx="2260800" cy="2064960"/>
          </a:xfrm>
          <a:prstGeom prst="rect">
            <a:avLst/>
          </a:prstGeom>
          <a:solidFill>
            <a:srgbClr val="1B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C6DD71-8F96-C848-A4D7-ED8709440644}"/>
              </a:ext>
            </a:extLst>
          </p:cNvPr>
          <p:cNvSpPr/>
          <p:nvPr userDrawn="1"/>
        </p:nvSpPr>
        <p:spPr>
          <a:xfrm>
            <a:off x="7380877" y="1249101"/>
            <a:ext cx="2260800" cy="2064960"/>
          </a:xfrm>
          <a:prstGeom prst="rect">
            <a:avLst/>
          </a:prstGeom>
          <a:solidFill>
            <a:srgbClr val="1B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0AAFC1D-EC56-174A-B0C7-68953F7B0979}"/>
              </a:ext>
            </a:extLst>
          </p:cNvPr>
          <p:cNvSpPr/>
          <p:nvPr userDrawn="1"/>
        </p:nvSpPr>
        <p:spPr>
          <a:xfrm>
            <a:off x="225581" y="3413510"/>
            <a:ext cx="2260800" cy="2087012"/>
          </a:xfrm>
          <a:prstGeom prst="rect">
            <a:avLst/>
          </a:prstGeom>
          <a:solidFill>
            <a:srgbClr val="1B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47F458E-7402-4744-AD36-8EF50DA3EF08}"/>
              </a:ext>
            </a:extLst>
          </p:cNvPr>
          <p:cNvSpPr/>
          <p:nvPr userDrawn="1"/>
        </p:nvSpPr>
        <p:spPr>
          <a:xfrm>
            <a:off x="4996045" y="3402483"/>
            <a:ext cx="2260800" cy="2078379"/>
          </a:xfrm>
          <a:prstGeom prst="rect">
            <a:avLst/>
          </a:prstGeom>
          <a:solidFill>
            <a:srgbClr val="1B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73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E5DF37B-C28A-C540-8EBB-EB1A12DBB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110" y="1201070"/>
            <a:ext cx="2348405" cy="2121199"/>
          </a:xfrm>
          <a:prstGeom prst="rect">
            <a:avLst/>
          </a:prstGeom>
        </p:spPr>
      </p:pic>
      <p:sp>
        <p:nvSpPr>
          <p:cNvPr id="74" name="Content Placeholder 6">
            <a:extLst>
              <a:ext uri="{FF2B5EF4-FFF2-40B4-BE49-F238E27FC236}">
                <a16:creationId xmlns:a16="http://schemas.microsoft.com/office/drawing/2014/main" id="{AA19EF4F-A724-8040-A683-1E1B3F8AA5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846783" y="4507700"/>
            <a:ext cx="1822205" cy="678293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Location,</a:t>
            </a:r>
            <a:br>
              <a:rPr lang="en-US" dirty="0"/>
            </a:br>
            <a:r>
              <a:rPr lang="en-US" dirty="0"/>
              <a:t>Date</a:t>
            </a:r>
            <a:endParaRPr lang="en-GB" dirty="0"/>
          </a:p>
        </p:txBody>
      </p:sp>
      <p:pic>
        <p:nvPicPr>
          <p:cNvPr id="75" name="Picture 3">
            <a:extLst>
              <a:ext uri="{FF2B5EF4-FFF2-40B4-BE49-F238E27FC236}">
                <a16:creationId xmlns:a16="http://schemas.microsoft.com/office/drawing/2014/main" id="{CE4B1626-3901-2E49-BB06-DD8EA06E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265" y="3413509"/>
            <a:ext cx="2271841" cy="209275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E531F90-B6E8-EC49-A2EA-65BFF27FC065}"/>
              </a:ext>
            </a:extLst>
          </p:cNvPr>
          <p:cNvSpPr/>
          <p:nvPr userDrawn="1"/>
        </p:nvSpPr>
        <p:spPr>
          <a:xfrm>
            <a:off x="9752279" y="3413508"/>
            <a:ext cx="2215120" cy="2064960"/>
          </a:xfrm>
          <a:prstGeom prst="rect">
            <a:avLst/>
          </a:prstGeom>
          <a:solidFill>
            <a:srgbClr val="1B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77" name="Oval 36">
            <a:extLst>
              <a:ext uri="{FF2B5EF4-FFF2-40B4-BE49-F238E27FC236}">
                <a16:creationId xmlns:a16="http://schemas.microsoft.com/office/drawing/2014/main" id="{48136C25-EF62-1243-ADDC-A20851B26C52}"/>
              </a:ext>
            </a:extLst>
          </p:cNvPr>
          <p:cNvSpPr/>
          <p:nvPr userDrawn="1"/>
        </p:nvSpPr>
        <p:spPr>
          <a:xfrm>
            <a:off x="3138645" y="1470185"/>
            <a:ext cx="1188041" cy="1080360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78" name="Graphic 29">
            <a:extLst>
              <a:ext uri="{FF2B5EF4-FFF2-40B4-BE49-F238E27FC236}">
                <a16:creationId xmlns:a16="http://schemas.microsoft.com/office/drawing/2014/main" id="{9A250A6A-1BE7-B54D-9F6C-CE01578551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166" y="1749621"/>
            <a:ext cx="586999" cy="511289"/>
          </a:xfrm>
          <a:prstGeom prst="rect">
            <a:avLst/>
          </a:prstGeom>
        </p:spPr>
      </p:pic>
      <p:sp>
        <p:nvSpPr>
          <p:cNvPr id="79" name="Oval 39">
            <a:extLst>
              <a:ext uri="{FF2B5EF4-FFF2-40B4-BE49-F238E27FC236}">
                <a16:creationId xmlns:a16="http://schemas.microsoft.com/office/drawing/2014/main" id="{091BABCA-B5BB-2946-B7CD-27162A53529A}"/>
              </a:ext>
            </a:extLst>
          </p:cNvPr>
          <p:cNvSpPr/>
          <p:nvPr userDrawn="1"/>
        </p:nvSpPr>
        <p:spPr>
          <a:xfrm>
            <a:off x="7917260" y="1526287"/>
            <a:ext cx="1188041" cy="1080360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80" name="Graphic 31">
            <a:extLst>
              <a:ext uri="{FF2B5EF4-FFF2-40B4-BE49-F238E27FC236}">
                <a16:creationId xmlns:a16="http://schemas.microsoft.com/office/drawing/2014/main" id="{5550A50C-E59A-2D43-8177-4618977C3C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5300" y="1769838"/>
            <a:ext cx="491961" cy="524579"/>
          </a:xfrm>
          <a:prstGeom prst="rect">
            <a:avLst/>
          </a:prstGeom>
        </p:spPr>
      </p:pic>
      <p:sp>
        <p:nvSpPr>
          <p:cNvPr id="81" name="Oval 41">
            <a:extLst>
              <a:ext uri="{FF2B5EF4-FFF2-40B4-BE49-F238E27FC236}">
                <a16:creationId xmlns:a16="http://schemas.microsoft.com/office/drawing/2014/main" id="{B3BE07BF-3AFB-B642-9A8A-E7613CCC0821}"/>
              </a:ext>
            </a:extLst>
          </p:cNvPr>
          <p:cNvSpPr/>
          <p:nvPr userDrawn="1"/>
        </p:nvSpPr>
        <p:spPr>
          <a:xfrm>
            <a:off x="738097" y="3701085"/>
            <a:ext cx="1188041" cy="1080360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82" name="Graphic 33">
            <a:extLst>
              <a:ext uri="{FF2B5EF4-FFF2-40B4-BE49-F238E27FC236}">
                <a16:creationId xmlns:a16="http://schemas.microsoft.com/office/drawing/2014/main" id="{0E5CA109-48D2-F348-8DBF-7531054294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123" y="3994034"/>
            <a:ext cx="651988" cy="435148"/>
          </a:xfrm>
          <a:prstGeom prst="rect">
            <a:avLst/>
          </a:prstGeom>
        </p:spPr>
      </p:pic>
      <p:sp>
        <p:nvSpPr>
          <p:cNvPr id="83" name="Oval 43">
            <a:extLst>
              <a:ext uri="{FF2B5EF4-FFF2-40B4-BE49-F238E27FC236}">
                <a16:creationId xmlns:a16="http://schemas.microsoft.com/office/drawing/2014/main" id="{FF4F2B85-8607-A54A-9087-58B282ECAD8D}"/>
              </a:ext>
            </a:extLst>
          </p:cNvPr>
          <p:cNvSpPr/>
          <p:nvPr userDrawn="1"/>
        </p:nvSpPr>
        <p:spPr>
          <a:xfrm>
            <a:off x="5549294" y="3691375"/>
            <a:ext cx="1188041" cy="1080360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84" name="Graphic 35">
            <a:extLst>
              <a:ext uri="{FF2B5EF4-FFF2-40B4-BE49-F238E27FC236}">
                <a16:creationId xmlns:a16="http://schemas.microsoft.com/office/drawing/2014/main" id="{DEB44A57-2F98-CC4D-AEB4-95CD4C5E24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17318" y="4033867"/>
            <a:ext cx="651989" cy="436087"/>
          </a:xfrm>
          <a:prstGeom prst="rect">
            <a:avLst/>
          </a:prstGeom>
        </p:spPr>
      </p:pic>
      <p:sp>
        <p:nvSpPr>
          <p:cNvPr id="85" name="TextBox 45">
            <a:extLst>
              <a:ext uri="{FF2B5EF4-FFF2-40B4-BE49-F238E27FC236}">
                <a16:creationId xmlns:a16="http://schemas.microsoft.com/office/drawing/2014/main" id="{7ED8DAC2-B533-DB4F-8D75-C5F328A6C6F3}"/>
              </a:ext>
            </a:extLst>
          </p:cNvPr>
          <p:cNvSpPr txBox="1"/>
          <p:nvPr userDrawn="1"/>
        </p:nvSpPr>
        <p:spPr>
          <a:xfrm>
            <a:off x="2693131" y="2815854"/>
            <a:ext cx="20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SUSTAINABILITY</a:t>
            </a:r>
          </a:p>
        </p:txBody>
      </p:sp>
      <p:sp>
        <p:nvSpPr>
          <p:cNvPr id="86" name="TextBox 46">
            <a:extLst>
              <a:ext uri="{FF2B5EF4-FFF2-40B4-BE49-F238E27FC236}">
                <a16:creationId xmlns:a16="http://schemas.microsoft.com/office/drawing/2014/main" id="{2EBB9E15-B802-1545-8111-B4C91E409825}"/>
              </a:ext>
            </a:extLst>
          </p:cNvPr>
          <p:cNvSpPr txBox="1"/>
          <p:nvPr userDrawn="1"/>
        </p:nvSpPr>
        <p:spPr>
          <a:xfrm>
            <a:off x="7471746" y="2812661"/>
            <a:ext cx="20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INNOVATION</a:t>
            </a:r>
          </a:p>
        </p:txBody>
      </p:sp>
      <p:sp>
        <p:nvSpPr>
          <p:cNvPr id="87" name="TextBox 47">
            <a:extLst>
              <a:ext uri="{FF2B5EF4-FFF2-40B4-BE49-F238E27FC236}">
                <a16:creationId xmlns:a16="http://schemas.microsoft.com/office/drawing/2014/main" id="{3A60283E-99C5-5848-881F-C3B2F1109E22}"/>
              </a:ext>
            </a:extLst>
          </p:cNvPr>
          <p:cNvSpPr txBox="1"/>
          <p:nvPr userDrawn="1"/>
        </p:nvSpPr>
        <p:spPr>
          <a:xfrm>
            <a:off x="316450" y="4974859"/>
            <a:ext cx="20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FEED SAFETY</a:t>
            </a:r>
          </a:p>
        </p:txBody>
      </p:sp>
      <p:sp>
        <p:nvSpPr>
          <p:cNvPr id="88" name="TextBox 48">
            <a:extLst>
              <a:ext uri="{FF2B5EF4-FFF2-40B4-BE49-F238E27FC236}">
                <a16:creationId xmlns:a16="http://schemas.microsoft.com/office/drawing/2014/main" id="{0B781A1F-C9F3-6D44-83FC-647B0A20F7B2}"/>
              </a:ext>
            </a:extLst>
          </p:cNvPr>
          <p:cNvSpPr txBox="1"/>
          <p:nvPr userDrawn="1"/>
        </p:nvSpPr>
        <p:spPr>
          <a:xfrm>
            <a:off x="5086914" y="4835724"/>
            <a:ext cx="207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ANIMAL HEALTH AND WELFARE</a:t>
            </a:r>
          </a:p>
        </p:txBody>
      </p:sp>
      <p:sp>
        <p:nvSpPr>
          <p:cNvPr id="89" name="TextBox 53">
            <a:extLst>
              <a:ext uri="{FF2B5EF4-FFF2-40B4-BE49-F238E27FC236}">
                <a16:creationId xmlns:a16="http://schemas.microsoft.com/office/drawing/2014/main" id="{2B446F10-1B03-7D4B-9EBE-3DE0D59F9AB6}"/>
              </a:ext>
            </a:extLst>
          </p:cNvPr>
          <p:cNvSpPr txBox="1"/>
          <p:nvPr userDrawn="1"/>
        </p:nvSpPr>
        <p:spPr>
          <a:xfrm>
            <a:off x="9797466" y="4974859"/>
            <a:ext cx="20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SAFE FOOD</a:t>
            </a:r>
          </a:p>
        </p:txBody>
      </p:sp>
      <p:sp>
        <p:nvSpPr>
          <p:cNvPr id="90" name="Oval 57">
            <a:extLst>
              <a:ext uri="{FF2B5EF4-FFF2-40B4-BE49-F238E27FC236}">
                <a16:creationId xmlns:a16="http://schemas.microsoft.com/office/drawing/2014/main" id="{6A1FE1CE-11E3-2443-8332-C5AED9D03237}"/>
              </a:ext>
            </a:extLst>
          </p:cNvPr>
          <p:cNvSpPr/>
          <p:nvPr userDrawn="1"/>
        </p:nvSpPr>
        <p:spPr>
          <a:xfrm>
            <a:off x="10242132" y="3690847"/>
            <a:ext cx="1188041" cy="1080360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91" name="Picture 30">
            <a:extLst>
              <a:ext uri="{FF2B5EF4-FFF2-40B4-BE49-F238E27FC236}">
                <a16:creationId xmlns:a16="http://schemas.microsoft.com/office/drawing/2014/main" id="{16C82441-F823-5D47-82E4-734D11379A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03" y="3938329"/>
            <a:ext cx="673196" cy="605876"/>
          </a:xfrm>
          <a:prstGeom prst="rect">
            <a:avLst/>
          </a:prstGeom>
          <a:ln>
            <a:noFill/>
          </a:ln>
        </p:spPr>
      </p:pic>
      <p:pic>
        <p:nvPicPr>
          <p:cNvPr id="92" name="Picture 2">
            <a:extLst>
              <a:ext uri="{FF2B5EF4-FFF2-40B4-BE49-F238E27FC236}">
                <a16:creationId xmlns:a16="http://schemas.microsoft.com/office/drawing/2014/main" id="{E100829C-E34F-BE45-8A7F-3F2D2E8A4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98"/>
          <a:stretch/>
        </p:blipFill>
        <p:spPr>
          <a:xfrm>
            <a:off x="213648" y="1249102"/>
            <a:ext cx="2284667" cy="2066068"/>
          </a:xfrm>
          <a:prstGeom prst="rect">
            <a:avLst/>
          </a:prstGeom>
        </p:spPr>
      </p:pic>
      <p:pic>
        <p:nvPicPr>
          <p:cNvPr id="93" name="Picture 4">
            <a:extLst>
              <a:ext uri="{FF2B5EF4-FFF2-40B4-BE49-F238E27FC236}">
                <a16:creationId xmlns:a16="http://schemas.microsoft.com/office/drawing/2014/main" id="{6B45F6E7-C57B-B240-9F95-0C105D5C2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877" y="3402483"/>
            <a:ext cx="2260800" cy="2087011"/>
          </a:xfrm>
          <a:prstGeom prst="rect">
            <a:avLst/>
          </a:prstGeom>
        </p:spPr>
      </p:pic>
      <p:pic>
        <p:nvPicPr>
          <p:cNvPr id="94" name="Picture 35">
            <a:extLst>
              <a:ext uri="{FF2B5EF4-FFF2-40B4-BE49-F238E27FC236}">
                <a16:creationId xmlns:a16="http://schemas.microsoft.com/office/drawing/2014/main" id="{E077D843-3AD0-EA40-8004-73CA18A46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279" y="1246723"/>
            <a:ext cx="2197395" cy="2092488"/>
          </a:xfrm>
          <a:prstGeom prst="rect">
            <a:avLst/>
          </a:prstGeom>
        </p:spPr>
      </p:pic>
      <p:pic>
        <p:nvPicPr>
          <p:cNvPr id="95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1D441A7-3354-8042-9C70-2296CA0EC4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06"/>
            <a:ext cx="3518995" cy="12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anchor="b">
            <a:noAutofit/>
          </a:bodyPr>
          <a:lstStyle>
            <a:lvl1pPr algn="ctr">
              <a:defRPr sz="60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38890"/>
            <a:ext cx="9144000" cy="45061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661"/>
            <a:ext cx="10515600" cy="397530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300068"/>
            <a:ext cx="4434835" cy="51047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3464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7863840" cy="1325563"/>
          </a:xfrm>
        </p:spPr>
        <p:txBody>
          <a:bodyPr/>
          <a:lstStyle>
            <a:lvl1pPr>
              <a:defRPr sz="4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843"/>
            <a:ext cx="10515600" cy="145739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E362-246A-48ED-9B50-D40BE1FB13E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9A05C-625C-6744-8373-185A90674B06}"/>
              </a:ext>
            </a:extLst>
          </p:cNvPr>
          <p:cNvSpPr/>
          <p:nvPr userDrawn="1"/>
        </p:nvSpPr>
        <p:spPr>
          <a:xfrm>
            <a:off x="0" y="-1"/>
            <a:ext cx="12192000" cy="1116000"/>
          </a:xfrm>
          <a:prstGeom prst="rect">
            <a:avLst/>
          </a:prstGeom>
          <a:gradFill>
            <a:gsLst>
              <a:gs pos="0">
                <a:srgbClr val="216393"/>
              </a:gs>
              <a:gs pos="50000">
                <a:srgbClr val="20BEC6"/>
              </a:gs>
              <a:gs pos="100000">
                <a:srgbClr val="73C69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353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2C3A-F966-45BB-9CE5-DA23607E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34" y="1113606"/>
            <a:ext cx="4249006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Some industry perspectives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elcome to Imagicon 2019">
            <a:extLst>
              <a:ext uri="{FF2B5EF4-FFF2-40B4-BE49-F238E27FC236}">
                <a16:creationId xmlns:a16="http://schemas.microsoft.com/office/drawing/2014/main" id="{1D6CA78D-FFCF-4B66-A365-E686BB272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016FEBF-9713-4503-BD2C-9AD204E5B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866291"/>
              </p:ext>
            </p:extLst>
          </p:nvPr>
        </p:nvGraphicFramePr>
        <p:xfrm>
          <a:off x="804677" y="2432711"/>
          <a:ext cx="4245428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768F379F-3E36-53D6-792F-C3278A815F5F}"/>
              </a:ext>
            </a:extLst>
          </p:cNvPr>
          <p:cNvSpPr txBox="1">
            <a:spLocks/>
          </p:cNvSpPr>
          <p:nvPr/>
        </p:nvSpPr>
        <p:spPr>
          <a:xfrm>
            <a:off x="201377" y="6401749"/>
            <a:ext cx="6890911" cy="456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EFSA Stakeholder forum –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43433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066" y="1742126"/>
            <a:ext cx="6540084" cy="2276856"/>
          </a:xfrm>
        </p:spPr>
        <p:txBody>
          <a:bodyPr/>
          <a:lstStyle/>
          <a:p>
            <a:r>
              <a:rPr lang="en-US" sz="4400" cap="none" dirty="0"/>
              <a:t>Additional feedback from stakeholders in the room ?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>
          <a:xfrm>
            <a:off x="1777111" y="407499"/>
            <a:ext cx="1952279" cy="1952279"/>
          </a:xfrm>
        </p:spPr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16" r="16"/>
          <a:stretch/>
        </p:blipFill>
        <p:spPr>
          <a:xfrm>
            <a:off x="1092905" y="4018982"/>
            <a:ext cx="3854161" cy="2839018"/>
          </a:xfrm>
        </p:spPr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t="108" b="108"/>
          <a:stretch/>
        </p:blipFill>
        <p:spPr>
          <a:xfrm>
            <a:off x="5579539" y="4386312"/>
            <a:ext cx="3119293" cy="2462810"/>
          </a:xfrm>
        </p:spPr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2533"/>
            <a:ext cx="10515600" cy="22371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industry fully supports the TR pillars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BD971-97FC-0E50-268F-8AA59F999226}"/>
              </a:ext>
            </a:extLst>
          </p:cNvPr>
          <p:cNvSpPr/>
          <p:nvPr/>
        </p:nvSpPr>
        <p:spPr>
          <a:xfrm>
            <a:off x="1952397" y="4313595"/>
            <a:ext cx="828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Can EFSA provide statistics ?</a:t>
            </a:r>
            <a:endParaRPr lang="en-B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FA7F6-8669-CE4C-B761-052645ED50F3}"/>
              </a:ext>
            </a:extLst>
          </p:cNvPr>
          <p:cNvSpPr txBox="1"/>
          <p:nvPr/>
        </p:nvSpPr>
        <p:spPr>
          <a:xfrm>
            <a:off x="107577" y="5998865"/>
            <a:ext cx="1180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appreciation on the efforts by EFSA to cope with the considerable set of new tasks  </a:t>
            </a:r>
            <a:endParaRPr lang="en-BE" sz="2400" i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08D76-15F9-6949-3088-97033C33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32" y="1270674"/>
            <a:ext cx="8485373" cy="447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79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" y="-372533"/>
            <a:ext cx="11026589" cy="21638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governance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TR enforcement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877CFB89-27F2-96E5-8AF3-04951948E052}"/>
              </a:ext>
            </a:extLst>
          </p:cNvPr>
          <p:cNvSpPr/>
          <p:nvPr/>
        </p:nvSpPr>
        <p:spPr>
          <a:xfrm>
            <a:off x="916923" y="1620907"/>
            <a:ext cx="9910636" cy="2163831"/>
          </a:xfrm>
          <a:prstGeom prst="downArrow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 still see delays on application to come through the entire process – especially with the confidentiality check step.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BD971-97FC-0E50-268F-8AA59F999226}"/>
              </a:ext>
            </a:extLst>
          </p:cNvPr>
          <p:cNvSpPr/>
          <p:nvPr/>
        </p:nvSpPr>
        <p:spPr>
          <a:xfrm>
            <a:off x="1862750" y="3963971"/>
            <a:ext cx="828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Can EFSA provide statistics ?</a:t>
            </a:r>
            <a:endParaRPr lang="en-B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FA7F6-8669-CE4C-B761-052645ED50F3}"/>
              </a:ext>
            </a:extLst>
          </p:cNvPr>
          <p:cNvSpPr txBox="1"/>
          <p:nvPr/>
        </p:nvSpPr>
        <p:spPr>
          <a:xfrm>
            <a:off x="2934146" y="5066534"/>
            <a:ext cx="721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2060"/>
                </a:solidFill>
              </a:rPr>
              <a:t>Average duration of completeness check?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2060"/>
                </a:solidFill>
              </a:rPr>
              <a:t>Average duration of a complete risk assessment?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2060"/>
                </a:solidFill>
              </a:rPr>
              <a:t>Average duration of a complete application process (per typology)</a:t>
            </a:r>
          </a:p>
          <a:p>
            <a:r>
              <a:rPr lang="en-US" i="1" dirty="0">
                <a:solidFill>
                  <a:srgbClr val="002060"/>
                </a:solidFill>
              </a:rPr>
              <a:t> </a:t>
            </a:r>
            <a:endParaRPr lang="en-BE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2C3A-F966-45BB-9CE5-DA23607E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503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for regulated products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050A-5726-42E5-982E-DB5B0329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6E362-246A-48ED-9B50-D40BE1FB13E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2C950FF-E482-402D-B018-B4B41A6C3BD2}"/>
              </a:ext>
            </a:extLst>
          </p:cNvPr>
          <p:cNvGraphicFramePr/>
          <p:nvPr/>
        </p:nvGraphicFramePr>
        <p:xfrm>
          <a:off x="459402" y="1185638"/>
          <a:ext cx="6225177" cy="545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51FF3C84-C560-4FC6-93A8-046B118E0361}"/>
              </a:ext>
            </a:extLst>
          </p:cNvPr>
          <p:cNvSpPr/>
          <p:nvPr/>
        </p:nvSpPr>
        <p:spPr>
          <a:xfrm>
            <a:off x="4298731" y="2984239"/>
            <a:ext cx="2466652" cy="4158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30 working days</a:t>
            </a:r>
          </a:p>
        </p:txBody>
      </p: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FA46AC50-B822-4B92-B48A-4370E4EA9EB5}"/>
              </a:ext>
            </a:extLst>
          </p:cNvPr>
          <p:cNvSpPr/>
          <p:nvPr/>
        </p:nvSpPr>
        <p:spPr>
          <a:xfrm>
            <a:off x="6684579" y="4165629"/>
            <a:ext cx="1259703" cy="341665"/>
          </a:xfrm>
          <a:prstGeom prst="leftArrowCallout">
            <a:avLst>
              <a:gd name="adj1" fmla="val 0"/>
              <a:gd name="adj2" fmla="val 10702"/>
              <a:gd name="adj3" fmla="val 25000"/>
              <a:gd name="adj4" fmla="val 83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 months + RSI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6BDDFEF3-6939-4223-A2E3-875CDE009F07}"/>
              </a:ext>
            </a:extLst>
          </p:cNvPr>
          <p:cNvSpPr/>
          <p:nvPr/>
        </p:nvSpPr>
        <p:spPr>
          <a:xfrm>
            <a:off x="5611377" y="3981386"/>
            <a:ext cx="703746" cy="1526729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1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EFSA confidentiality assessment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2E1706-6636-4D2B-A913-BF28F2208A9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256690" y="3981386"/>
            <a:ext cx="1706560" cy="0"/>
          </a:xfrm>
          <a:prstGeom prst="line">
            <a:avLst/>
          </a:prstGeom>
          <a:ln w="19050"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D2095D-7EC1-4839-9B46-A19D5A002AFC}"/>
              </a:ext>
            </a:extLst>
          </p:cNvPr>
          <p:cNvCxnSpPr>
            <a:cxnSpLocks/>
            <a:endCxn id="13" idx="4"/>
          </p:cNvCxnSpPr>
          <p:nvPr/>
        </p:nvCxnSpPr>
        <p:spPr>
          <a:xfrm>
            <a:off x="4351283" y="5508115"/>
            <a:ext cx="1611967" cy="0"/>
          </a:xfrm>
          <a:prstGeom prst="line">
            <a:avLst/>
          </a:prstGeom>
          <a:ln w="19050"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240B36-2F41-4766-B4B2-ED0780F1D752}"/>
              </a:ext>
            </a:extLst>
          </p:cNvPr>
          <p:cNvSpPr txBox="1"/>
          <p:nvPr/>
        </p:nvSpPr>
        <p:spPr>
          <a:xfrm>
            <a:off x="10668504" y="1185638"/>
            <a:ext cx="1370591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EFSA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44213C21-98F9-92DF-DCFB-EAAF4BAE52DF}"/>
              </a:ext>
            </a:extLst>
          </p:cNvPr>
          <p:cNvSpPr/>
          <p:nvPr/>
        </p:nvSpPr>
        <p:spPr>
          <a:xfrm>
            <a:off x="7377274" y="1173796"/>
            <a:ext cx="2466652" cy="785809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Increased duration of the application 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A3E7DE-8576-8D82-45D6-8A264549BE8A}"/>
              </a:ext>
            </a:extLst>
          </p:cNvPr>
          <p:cNvSpPr txBox="1"/>
          <p:nvPr/>
        </p:nvSpPr>
        <p:spPr>
          <a:xfrm>
            <a:off x="8434452" y="5004805"/>
            <a:ext cx="34692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ESFC platform is not user friendly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it requires to manually upload all the files, their metadata and confidentiality requests have drastically increased the time that is required to file a submission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can easily take 4 days! 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llout: Up Arrow 32">
            <a:extLst>
              <a:ext uri="{FF2B5EF4-FFF2-40B4-BE49-F238E27FC236}">
                <a16:creationId xmlns:a16="http://schemas.microsoft.com/office/drawing/2014/main" id="{8E22754F-D9B2-5839-E467-7102FFC2A661}"/>
              </a:ext>
            </a:extLst>
          </p:cNvPr>
          <p:cNvSpPr/>
          <p:nvPr/>
        </p:nvSpPr>
        <p:spPr>
          <a:xfrm>
            <a:off x="8194424" y="1781931"/>
            <a:ext cx="1755228" cy="559654"/>
          </a:xfrm>
          <a:prstGeom prst="upArrow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 in the number of applications received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F603-757C-F6CF-4DBC-D6E26F695F2D}"/>
              </a:ext>
            </a:extLst>
          </p:cNvPr>
          <p:cNvSpPr txBox="1"/>
          <p:nvPr/>
        </p:nvSpPr>
        <p:spPr>
          <a:xfrm>
            <a:off x="4886821" y="3037979"/>
            <a:ext cx="1966394" cy="40011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take several months!</a:t>
            </a:r>
            <a:endParaRPr kumimoji="0" lang="en-BE" sz="1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F1171167-6703-052A-C158-2623214DFB8D}"/>
              </a:ext>
            </a:extLst>
          </p:cNvPr>
          <p:cNvSpPr/>
          <p:nvPr/>
        </p:nvSpPr>
        <p:spPr>
          <a:xfrm>
            <a:off x="6253830" y="1258154"/>
            <a:ext cx="226550" cy="229540"/>
          </a:xfrm>
          <a:prstGeom prst="flowChartSummingJuncti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Flowchart: Summing Junction 13">
            <a:extLst>
              <a:ext uri="{FF2B5EF4-FFF2-40B4-BE49-F238E27FC236}">
                <a16:creationId xmlns:a16="http://schemas.microsoft.com/office/drawing/2014/main" id="{89560DFD-C80E-838C-5C7E-CB9391E37D86}"/>
              </a:ext>
            </a:extLst>
          </p:cNvPr>
          <p:cNvSpPr/>
          <p:nvPr/>
        </p:nvSpPr>
        <p:spPr>
          <a:xfrm>
            <a:off x="8207902" y="3378414"/>
            <a:ext cx="226550" cy="229540"/>
          </a:xfrm>
          <a:prstGeom prst="flowChartSummingJuncti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Flowchart: Or 15">
            <a:extLst>
              <a:ext uri="{FF2B5EF4-FFF2-40B4-BE49-F238E27FC236}">
                <a16:creationId xmlns:a16="http://schemas.microsoft.com/office/drawing/2014/main" id="{FDD8A15C-E691-3C57-8CB2-E89908E84056}"/>
              </a:ext>
            </a:extLst>
          </p:cNvPr>
          <p:cNvSpPr/>
          <p:nvPr/>
        </p:nvSpPr>
        <p:spPr>
          <a:xfrm>
            <a:off x="6253830" y="2584101"/>
            <a:ext cx="218246" cy="229540"/>
          </a:xfrm>
          <a:prstGeom prst="flowChartOr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Flowchart: Or 19">
            <a:extLst>
              <a:ext uri="{FF2B5EF4-FFF2-40B4-BE49-F238E27FC236}">
                <a16:creationId xmlns:a16="http://schemas.microsoft.com/office/drawing/2014/main" id="{DBFA93E8-BB81-CC26-02D2-7A1B45AC2ED6}"/>
              </a:ext>
            </a:extLst>
          </p:cNvPr>
          <p:cNvSpPr/>
          <p:nvPr/>
        </p:nvSpPr>
        <p:spPr>
          <a:xfrm>
            <a:off x="8270560" y="5004805"/>
            <a:ext cx="218246" cy="229540"/>
          </a:xfrm>
          <a:prstGeom prst="flowChartOr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C53F5-56E7-C64F-0806-453629D01DD6}"/>
              </a:ext>
            </a:extLst>
          </p:cNvPr>
          <p:cNvSpPr txBox="1"/>
          <p:nvPr/>
        </p:nvSpPr>
        <p:spPr>
          <a:xfrm>
            <a:off x="8414089" y="3315290"/>
            <a:ext cx="34692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400" dirty="0">
                <a:solidFill>
                  <a:prstClr val="black"/>
                </a:solidFill>
              </a:rPr>
              <a:t>Getting a document (sort of Q&amp;A?) with </a:t>
            </a:r>
            <a:r>
              <a:rPr lang="en-US" sz="1400" b="1" dirty="0">
                <a:solidFill>
                  <a:srgbClr val="FF0000"/>
                </a:solidFill>
              </a:rPr>
              <a:t>guiding principles </a:t>
            </a:r>
            <a:r>
              <a:rPr lang="en-US" sz="1400" dirty="0">
                <a:solidFill>
                  <a:prstClr val="black"/>
                </a:solidFill>
              </a:rPr>
              <a:t>would help clarifying what should be expected of such interactions – and how applicants can better prepare internally.</a:t>
            </a:r>
          </a:p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</a:rPr>
              <a:t>OUR CALL: non committal technical discussion should be possible!</a:t>
            </a:r>
            <a:endParaRPr lang="en-BE" sz="12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endParaRPr kumimoji="0" lang="en-B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35C7C4-3B0C-DBC4-AA2A-A650705C07B8}"/>
              </a:ext>
            </a:extLst>
          </p:cNvPr>
          <p:cNvSpPr txBox="1"/>
          <p:nvPr/>
        </p:nvSpPr>
        <p:spPr>
          <a:xfrm>
            <a:off x="8414089" y="2916999"/>
            <a:ext cx="3331987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Some suggestions to optimize the process</a:t>
            </a:r>
            <a:endParaRPr lang="en-BE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07B14C-5B4E-70A6-FF4A-7B22ED0CA524}"/>
              </a:ext>
            </a:extLst>
          </p:cNvPr>
          <p:cNvCxnSpPr/>
          <p:nvPr/>
        </p:nvCxnSpPr>
        <p:spPr>
          <a:xfrm>
            <a:off x="6853215" y="3037979"/>
            <a:ext cx="1491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33" grpId="0" animBg="1"/>
      <p:bldP spid="34" grpId="0" animBg="1"/>
      <p:bldP spid="6" grpId="0" animBg="1"/>
      <p:bldP spid="14" grpId="0" animBg="1"/>
      <p:bldP spid="16" grpId="0" animBg="1"/>
      <p:bldP spid="20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2C3A-F966-45BB-9CE5-DA23607E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503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for regulated products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050A-5726-42E5-982E-DB5B0329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6E362-246A-48ED-9B50-D40BE1FB13E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2C950FF-E482-402D-B018-B4B41A6C3BD2}"/>
              </a:ext>
            </a:extLst>
          </p:cNvPr>
          <p:cNvGraphicFramePr/>
          <p:nvPr/>
        </p:nvGraphicFramePr>
        <p:xfrm>
          <a:off x="459402" y="1185638"/>
          <a:ext cx="6225177" cy="545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51FF3C84-C560-4FC6-93A8-046B118E0361}"/>
              </a:ext>
            </a:extLst>
          </p:cNvPr>
          <p:cNvSpPr/>
          <p:nvPr/>
        </p:nvSpPr>
        <p:spPr>
          <a:xfrm>
            <a:off x="4298731" y="2984239"/>
            <a:ext cx="2466652" cy="4158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30 working days</a:t>
            </a:r>
          </a:p>
        </p:txBody>
      </p: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FA46AC50-B822-4B92-B48A-4370E4EA9EB5}"/>
              </a:ext>
            </a:extLst>
          </p:cNvPr>
          <p:cNvSpPr/>
          <p:nvPr/>
        </p:nvSpPr>
        <p:spPr>
          <a:xfrm>
            <a:off x="6684579" y="4165629"/>
            <a:ext cx="1259703" cy="341665"/>
          </a:xfrm>
          <a:prstGeom prst="leftArrowCallout">
            <a:avLst>
              <a:gd name="adj1" fmla="val 0"/>
              <a:gd name="adj2" fmla="val 10702"/>
              <a:gd name="adj3" fmla="val 25000"/>
              <a:gd name="adj4" fmla="val 83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 months + RSI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6BDDFEF3-6939-4223-A2E3-875CDE009F07}"/>
              </a:ext>
            </a:extLst>
          </p:cNvPr>
          <p:cNvSpPr/>
          <p:nvPr/>
        </p:nvSpPr>
        <p:spPr>
          <a:xfrm>
            <a:off x="5611377" y="3981386"/>
            <a:ext cx="703746" cy="1526729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1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EFSA confidentiality assessment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2E1706-6636-4D2B-A913-BF28F2208A9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256690" y="3981386"/>
            <a:ext cx="1706560" cy="0"/>
          </a:xfrm>
          <a:prstGeom prst="line">
            <a:avLst/>
          </a:prstGeom>
          <a:ln w="19050"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D2095D-7EC1-4839-9B46-A19D5A002AFC}"/>
              </a:ext>
            </a:extLst>
          </p:cNvPr>
          <p:cNvCxnSpPr>
            <a:cxnSpLocks/>
            <a:endCxn id="13" idx="4"/>
          </p:cNvCxnSpPr>
          <p:nvPr/>
        </p:nvCxnSpPr>
        <p:spPr>
          <a:xfrm>
            <a:off x="4351283" y="5508115"/>
            <a:ext cx="1611967" cy="0"/>
          </a:xfrm>
          <a:prstGeom prst="line">
            <a:avLst/>
          </a:prstGeom>
          <a:ln w="19050"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8F9596-EB9F-E4D3-77D9-29B161D20A09}"/>
              </a:ext>
            </a:extLst>
          </p:cNvPr>
          <p:cNvSpPr txBox="1"/>
          <p:nvPr/>
        </p:nvSpPr>
        <p:spPr>
          <a:xfrm>
            <a:off x="8481848" y="5360131"/>
            <a:ext cx="3710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Adoption of opinions only take place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Scientific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 meetings =&gt;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opinions may arrive weeks/months later than the legal evaluation deadline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(labelled as a legal deadline in ESFC).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This is confusing.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Clarify</a:t>
            </a:r>
            <a:r>
              <a:rPr kumimoji="0" lang="en-US" sz="1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circumstances please</a:t>
            </a:r>
            <a:endParaRPr kumimoji="0" lang="en-BE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F5375522-1BFA-19BB-9790-3B8950402F35}"/>
              </a:ext>
            </a:extLst>
          </p:cNvPr>
          <p:cNvSpPr/>
          <p:nvPr/>
        </p:nvSpPr>
        <p:spPr>
          <a:xfrm>
            <a:off x="8184986" y="5360131"/>
            <a:ext cx="296862" cy="294289"/>
          </a:xfrm>
          <a:prstGeom prst="flowChart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979BC0-0974-3878-C006-126FB0D864D9}"/>
              </a:ext>
            </a:extLst>
          </p:cNvPr>
          <p:cNvSpPr txBox="1"/>
          <p:nvPr/>
        </p:nvSpPr>
        <p:spPr>
          <a:xfrm>
            <a:off x="8437794" y="2797216"/>
            <a:ext cx="3627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Confidentiality claims take up most of the time for dossier preparation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List of legal grounds should be extended as now there are gaps (i.e., methods developed by third parties).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CALL for more EFSA human resources</a:t>
            </a:r>
            <a:endParaRPr lang="en-BE" sz="1400" b="1" dirty="0">
              <a:solidFill>
                <a:prstClr val="black"/>
              </a:solidFill>
            </a:endParaRP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0D771579-87A5-2BB3-9288-0932233D3467}"/>
              </a:ext>
            </a:extLst>
          </p:cNvPr>
          <p:cNvSpPr/>
          <p:nvPr/>
        </p:nvSpPr>
        <p:spPr>
          <a:xfrm>
            <a:off x="6018261" y="4042173"/>
            <a:ext cx="296862" cy="294289"/>
          </a:xfrm>
          <a:prstGeom prst="flowChart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A005953F-38EF-44B0-4667-253B2E81E62D}"/>
              </a:ext>
            </a:extLst>
          </p:cNvPr>
          <p:cNvSpPr/>
          <p:nvPr/>
        </p:nvSpPr>
        <p:spPr>
          <a:xfrm>
            <a:off x="8140932" y="2865515"/>
            <a:ext cx="296862" cy="294289"/>
          </a:xfrm>
          <a:prstGeom prst="flowChart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53810FBA-2DA5-E6AE-0AFC-E974DB9B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76" y="1428318"/>
            <a:ext cx="223837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B33258-DDF1-3C6D-FF9B-91BDB8F697C9}"/>
              </a:ext>
            </a:extLst>
          </p:cNvPr>
          <p:cNvCxnSpPr>
            <a:cxnSpLocks/>
          </p:cNvCxnSpPr>
          <p:nvPr/>
        </p:nvCxnSpPr>
        <p:spPr>
          <a:xfrm flipV="1">
            <a:off x="6908567" y="1661680"/>
            <a:ext cx="1924537" cy="249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4F48ED-A06E-9338-F769-A44138725E76}"/>
              </a:ext>
            </a:extLst>
          </p:cNvPr>
          <p:cNvSpPr txBox="1"/>
          <p:nvPr/>
        </p:nvSpPr>
        <p:spPr>
          <a:xfrm>
            <a:off x="8585371" y="2331153"/>
            <a:ext cx="3331987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Some suggestions to optimize the process</a:t>
            </a:r>
            <a:endParaRPr lang="en-BE" sz="1400" dirty="0"/>
          </a:p>
        </p:txBody>
      </p:sp>
      <p:sp>
        <p:nvSpPr>
          <p:cNvPr id="36" name="Flowchart: Document 35">
            <a:extLst>
              <a:ext uri="{FF2B5EF4-FFF2-40B4-BE49-F238E27FC236}">
                <a16:creationId xmlns:a16="http://schemas.microsoft.com/office/drawing/2014/main" id="{EEE82B0C-5E17-8282-7509-E61FA6B865C2}"/>
              </a:ext>
            </a:extLst>
          </p:cNvPr>
          <p:cNvSpPr/>
          <p:nvPr/>
        </p:nvSpPr>
        <p:spPr>
          <a:xfrm>
            <a:off x="3685356" y="4536735"/>
            <a:ext cx="296862" cy="294289"/>
          </a:xfrm>
          <a:prstGeom prst="flowChart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105D73-4D2F-9935-C785-F4AA6E4621ED}"/>
              </a:ext>
            </a:extLst>
          </p:cNvPr>
          <p:cNvSpPr txBox="1"/>
          <p:nvPr/>
        </p:nvSpPr>
        <p:spPr>
          <a:xfrm>
            <a:off x="8437794" y="4094338"/>
            <a:ext cx="3627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EFSA risk assessment </a:t>
            </a:r>
            <a:r>
              <a:rPr lang="en-US" sz="1400" i="1" noProof="0" dirty="0">
                <a:solidFill>
                  <a:prstClr val="black"/>
                </a:solidFill>
                <a:latin typeface="Calibri" panose="020F0502020204030204"/>
              </a:rPr>
              <a:t>duration may heavily be affected by Requests for Supplementary Information which in certain cases could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be prevented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</a:rPr>
              <a:t>CALL for </a:t>
            </a:r>
            <a:r>
              <a:rPr lang="en-US" sz="1400" b="1" i="1" u="sng" dirty="0">
                <a:solidFill>
                  <a:prstClr val="black"/>
                </a:solidFill>
                <a:latin typeface="Calibri" panose="020F0502020204030204"/>
              </a:rPr>
              <a:t>systematic</a:t>
            </a:r>
            <a:r>
              <a:rPr lang="en-US" sz="1400" b="1" i="1" dirty="0">
                <a:solidFill>
                  <a:prstClr val="black"/>
                </a:solidFill>
              </a:rPr>
              <a:t> Technical Hearings</a:t>
            </a:r>
            <a:endParaRPr lang="en-BE" sz="1400" b="1" dirty="0">
              <a:solidFill>
                <a:prstClr val="black"/>
              </a:solidFill>
            </a:endParaRPr>
          </a:p>
        </p:txBody>
      </p:sp>
      <p:sp>
        <p:nvSpPr>
          <p:cNvPr id="43" name="Flowchart: Document 42">
            <a:extLst>
              <a:ext uri="{FF2B5EF4-FFF2-40B4-BE49-F238E27FC236}">
                <a16:creationId xmlns:a16="http://schemas.microsoft.com/office/drawing/2014/main" id="{B1E7A566-206D-8D10-7E87-6F3B7FFFE6C5}"/>
              </a:ext>
            </a:extLst>
          </p:cNvPr>
          <p:cNvSpPr/>
          <p:nvPr/>
        </p:nvSpPr>
        <p:spPr>
          <a:xfrm>
            <a:off x="8140932" y="4162637"/>
            <a:ext cx="296862" cy="294289"/>
          </a:xfrm>
          <a:prstGeom prst="flowChart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lowchart: Document 43">
            <a:extLst>
              <a:ext uri="{FF2B5EF4-FFF2-40B4-BE49-F238E27FC236}">
                <a16:creationId xmlns:a16="http://schemas.microsoft.com/office/drawing/2014/main" id="{A8B0936D-50B6-BEC7-0FA7-E2F085F7E157}"/>
              </a:ext>
            </a:extLst>
          </p:cNvPr>
          <p:cNvSpPr/>
          <p:nvPr/>
        </p:nvSpPr>
        <p:spPr>
          <a:xfrm>
            <a:off x="3333483" y="4242446"/>
            <a:ext cx="296862" cy="294289"/>
          </a:xfrm>
          <a:prstGeom prst="flowChartDocumen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1" grpId="0"/>
      <p:bldP spid="22" grpId="0" animBg="1"/>
      <p:bldP spid="24" grpId="0" animBg="1"/>
      <p:bldP spid="15" grpId="0" animBg="1"/>
      <p:bldP spid="36" grpId="0" animBg="1"/>
      <p:bldP spid="42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518ABA-12AE-5E73-0F0F-E01F3C9705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0650216"/>
              </p:ext>
            </p:extLst>
          </p:nvPr>
        </p:nvGraphicFramePr>
        <p:xfrm>
          <a:off x="702807" y="1483311"/>
          <a:ext cx="10515600" cy="213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F1AA198-6DF5-47EC-CAEC-17CA5D461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12977"/>
              </p:ext>
            </p:extLst>
          </p:nvPr>
        </p:nvGraphicFramePr>
        <p:xfrm>
          <a:off x="702807" y="3939988"/>
          <a:ext cx="10338816" cy="244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FE2FABC-0280-21DD-0E16-EA1CFA9E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feedback</a:t>
            </a:r>
          </a:p>
        </p:txBody>
      </p:sp>
    </p:spTree>
    <p:extLst>
      <p:ext uri="{BB962C8B-B14F-4D97-AF65-F5344CB8AC3E}">
        <p14:creationId xmlns:p14="http://schemas.microsoft.com/office/powerpoint/2010/main" val="2748672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2" y="0"/>
            <a:ext cx="1087075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 for triggering certain transparency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622" y="2263243"/>
            <a:ext cx="10694766" cy="368458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It remains unclear to applicants why certain opinions will undergo a public consultation and some not before final adoption (</a:t>
            </a:r>
            <a:r>
              <a:rPr lang="en-US" sz="2800" i="1" dirty="0"/>
              <a:t>e.g</a:t>
            </a:r>
            <a:r>
              <a:rPr lang="en-US" sz="2800" dirty="0"/>
              <a:t>., health-based values for copper)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Similarly for certain opinions being shared ‘under embargo’ and others not.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sym typeface="Wingdings" panose="05000000000000000000" pitchFamily="2" charset="2"/>
              </a:rPr>
              <a:t> Can EFSA clarify what are the criteria for such decisions ?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7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important elements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B25C16C-30A3-0028-F062-7FE3D8C317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2892248"/>
              </p:ext>
            </p:extLst>
          </p:nvPr>
        </p:nvGraphicFramePr>
        <p:xfrm>
          <a:off x="704088" y="1397282"/>
          <a:ext cx="10651300" cy="474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76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important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A5A1D-463E-9CA0-C8F2-240D1205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05" y="1246562"/>
            <a:ext cx="11355388" cy="413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7A33A0-95A8-4638-0ECF-B801204495EA}"/>
              </a:ext>
            </a:extLst>
          </p:cNvPr>
          <p:cNvSpPr/>
          <p:nvPr/>
        </p:nvSpPr>
        <p:spPr>
          <a:xfrm>
            <a:off x="4476728" y="5611438"/>
            <a:ext cx="2615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Update?</a:t>
            </a:r>
            <a:endParaRPr lang="en-BE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13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EF_V6" id="{B99EEC42-D414-4987-8414-5C338F56E426}" vid="{1FF68F6C-85E3-4376-BFA9-1F6778914A7A}"/>
    </a:ext>
  </a:extLst>
</a:theme>
</file>

<file path=ppt/theme/theme2.xml><?xml version="1.0" encoding="utf-8"?>
<a:theme xmlns:a="http://schemas.openxmlformats.org/drawingml/2006/main" name="FEFANA Theme 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9f06c-a159-4307-8ec1-60be77b0a5eb" xsi:nil="true"/>
    <lcf76f155ced4ddcb4097134ff3c332f xmlns="22c217f6-443d-4a63-b889-f9b971607eda">
      <Terms xmlns="http://schemas.microsoft.com/office/infopath/2007/PartnerControls"/>
    </lcf76f155ced4ddcb4097134ff3c332f>
    <_Flow_SignoffStatus xmlns="22c217f6-443d-4a63-b889-f9b971607eda" xsi:nil="true"/>
    <SharedWithUsers xmlns="0eb9f06c-a159-4307-8ec1-60be77b0a5eb">
      <UserInfo>
        <DisplayName>GONZALEZ Oscar</DisplayName>
        <AccountId>674</AccountId>
        <AccountType/>
      </UserInfo>
      <UserInfo>
        <DisplayName>DE BERARDIS Sara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4F3EE14D20548AE5B842BD5EB97CD" ma:contentTypeVersion="20" ma:contentTypeDescription="Create a new document." ma:contentTypeScope="" ma:versionID="ae3068ca08f1dd01d077ae13ede04417">
  <xsd:schema xmlns:xsd="http://www.w3.org/2001/XMLSchema" xmlns:xs="http://www.w3.org/2001/XMLSchema" xmlns:p="http://schemas.microsoft.com/office/2006/metadata/properties" xmlns:ns2="22c217f6-443d-4a63-b889-f9b971607eda" xmlns:ns3="0eb9f06c-a159-4307-8ec1-60be77b0a5eb" targetNamespace="http://schemas.microsoft.com/office/2006/metadata/properties" ma:root="true" ma:fieldsID="ec4fce6b67830589f5092f6d2bef2b07" ns2:_="" ns3:_="">
    <xsd:import namespace="22c217f6-443d-4a63-b889-f9b971607eda"/>
    <xsd:import namespace="0eb9f06c-a159-4307-8ec1-60be77b0a5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217f6-443d-4a63-b889-f9b971607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9f06c-a159-4307-8ec1-60be77b0a5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9fde35-a121-4683-97eb-0bd9dc0ae1ed}" ma:internalName="TaxCatchAll" ma:showField="CatchAllData" ma:web="0eb9f06c-a159-4307-8ec1-60be77b0a5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E548C-85A4-4585-BFD1-B9D93FEEC322}">
  <ds:schemaRefs>
    <ds:schemaRef ds:uri="http://schemas.microsoft.com/office/2006/metadata/properties"/>
    <ds:schemaRef ds:uri="http://schemas.microsoft.com/office/infopath/2007/PartnerControls"/>
    <ds:schemaRef ds:uri="6e7e0c42-b0e4-4ce0-8f0d-6f252bc0e30b"/>
    <ds:schemaRef ds:uri="19479690-52b7-4e60-85ab-4c506b05a807"/>
    <ds:schemaRef ds:uri="0eb9f06c-a159-4307-8ec1-60be77b0a5eb"/>
    <ds:schemaRef ds:uri="22c217f6-443d-4a63-b889-f9b971607eda"/>
  </ds:schemaRefs>
</ds:datastoreItem>
</file>

<file path=customXml/itemProps2.xml><?xml version="1.0" encoding="utf-8"?>
<ds:datastoreItem xmlns:ds="http://schemas.openxmlformats.org/officeDocument/2006/customXml" ds:itemID="{7F194FC1-4924-49AE-A171-8563C4880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217f6-443d-4a63-b889-f9b971607eda"/>
    <ds:schemaRef ds:uri="0eb9f06c-a159-4307-8ec1-60be77b0a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2E8936-E39D-4935-990E-5A00A4E128C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{6FE03B3D-1B8A-4866-B28D-2523F02B55F9}tf89338750_win32</Template>
  <TotalTime>0</TotalTime>
  <Words>999</Words>
  <Application>Microsoft Office PowerPoint</Application>
  <PresentationFormat>Widescreen</PresentationFormat>
  <Paragraphs>119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GradientUnivers</vt:lpstr>
      <vt:lpstr>FEFANA Theme </vt:lpstr>
      <vt:lpstr>Some industry perspectives</vt:lpstr>
      <vt:lpstr>The industry fully supports the TR pillars</vt:lpstr>
      <vt:lpstr>About sustainable governance and TR enforcement</vt:lpstr>
      <vt:lpstr>Application process for regulated products</vt:lpstr>
      <vt:lpstr>Application process for regulated products</vt:lpstr>
      <vt:lpstr>Additional feedback</vt:lpstr>
      <vt:lpstr>Criteria for triggering certain transparency actions</vt:lpstr>
      <vt:lpstr>Other important elements</vt:lpstr>
      <vt:lpstr>Other important elements</vt:lpstr>
      <vt:lpstr>Additional feedback from stakeholders in the room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industry perspectives</dc:title>
  <dc:creator/>
  <cp:lastModifiedBy/>
  <cp:revision>2</cp:revision>
  <dcterms:created xsi:type="dcterms:W3CDTF">2023-10-27T09:53:02Z</dcterms:created>
  <dcterms:modified xsi:type="dcterms:W3CDTF">2023-11-15T15:55:46Z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0x010100E8D4F3EE14D20548AE5B842BD5EB97CD</vt:lpwstr>
  </property>
  <property fmtid="{D5CDD505-2E9C-101B-9397-08002B2CF9AE}" pid="3" name="MediaServiceImageTags">
    <vt:lpwstr/>
  </property>
</Properties>
</file>