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4"/>
    <p:sldMasterId id="2147483685" r:id="rId5"/>
    <p:sldMasterId id="2147483753" r:id="rId6"/>
    <p:sldMasterId id="2147483695" r:id="rId7"/>
  </p:sldMasterIdLst>
  <p:notesMasterIdLst>
    <p:notesMasterId r:id="rId65"/>
  </p:notesMasterIdLst>
  <p:handoutMasterIdLst>
    <p:handoutMasterId r:id="rId66"/>
  </p:handoutMasterIdLst>
  <p:sldIdLst>
    <p:sldId id="256" r:id="rId8"/>
    <p:sldId id="269" r:id="rId9"/>
    <p:sldId id="908" r:id="rId10"/>
    <p:sldId id="926" r:id="rId11"/>
    <p:sldId id="913" r:id="rId12"/>
    <p:sldId id="265" r:id="rId13"/>
    <p:sldId id="268" r:id="rId14"/>
    <p:sldId id="925" r:id="rId15"/>
    <p:sldId id="907" r:id="rId16"/>
    <p:sldId id="912" r:id="rId17"/>
    <p:sldId id="261" r:id="rId18"/>
    <p:sldId id="262" r:id="rId19"/>
    <p:sldId id="275" r:id="rId20"/>
    <p:sldId id="263" r:id="rId21"/>
    <p:sldId id="266" r:id="rId22"/>
    <p:sldId id="958" r:id="rId23"/>
    <p:sldId id="927" r:id="rId24"/>
    <p:sldId id="270" r:id="rId25"/>
    <p:sldId id="274" r:id="rId26"/>
    <p:sldId id="276" r:id="rId27"/>
    <p:sldId id="928" r:id="rId28"/>
    <p:sldId id="918" r:id="rId29"/>
    <p:sldId id="955" r:id="rId30"/>
    <p:sldId id="929" r:id="rId31"/>
    <p:sldId id="930" r:id="rId32"/>
    <p:sldId id="931" r:id="rId33"/>
    <p:sldId id="932" r:id="rId34"/>
    <p:sldId id="933" r:id="rId35"/>
    <p:sldId id="934" r:id="rId36"/>
    <p:sldId id="937" r:id="rId37"/>
    <p:sldId id="935" r:id="rId38"/>
    <p:sldId id="938" r:id="rId39"/>
    <p:sldId id="939" r:id="rId40"/>
    <p:sldId id="936" r:id="rId41"/>
    <p:sldId id="940" r:id="rId42"/>
    <p:sldId id="941" r:id="rId43"/>
    <p:sldId id="942" r:id="rId44"/>
    <p:sldId id="943" r:id="rId45"/>
    <p:sldId id="944" r:id="rId46"/>
    <p:sldId id="945" r:id="rId47"/>
    <p:sldId id="946" r:id="rId48"/>
    <p:sldId id="947" r:id="rId49"/>
    <p:sldId id="956" r:id="rId50"/>
    <p:sldId id="948" r:id="rId51"/>
    <p:sldId id="957" r:id="rId52"/>
    <p:sldId id="919" r:id="rId53"/>
    <p:sldId id="914" r:id="rId54"/>
    <p:sldId id="920" r:id="rId55"/>
    <p:sldId id="923" r:id="rId56"/>
    <p:sldId id="924" r:id="rId57"/>
    <p:sldId id="959" r:id="rId58"/>
    <p:sldId id="960" r:id="rId59"/>
    <p:sldId id="961" r:id="rId60"/>
    <p:sldId id="962" r:id="rId61"/>
    <p:sldId id="915" r:id="rId62"/>
    <p:sldId id="950" r:id="rId63"/>
    <p:sldId id="284" r:id="rId6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without title" id="{9C0DA27D-933B-404A-8884-E2057052565C}">
          <p14:sldIdLst>
            <p14:sldId id="256"/>
            <p14:sldId id="269"/>
            <p14:sldId id="908"/>
            <p14:sldId id="926"/>
            <p14:sldId id="913"/>
            <p14:sldId id="265"/>
            <p14:sldId id="268"/>
            <p14:sldId id="925"/>
            <p14:sldId id="907"/>
            <p14:sldId id="912"/>
            <p14:sldId id="261"/>
            <p14:sldId id="262"/>
            <p14:sldId id="275"/>
            <p14:sldId id="263"/>
            <p14:sldId id="266"/>
            <p14:sldId id="958"/>
            <p14:sldId id="927"/>
            <p14:sldId id="270"/>
            <p14:sldId id="274"/>
            <p14:sldId id="276"/>
            <p14:sldId id="928"/>
            <p14:sldId id="918"/>
            <p14:sldId id="955"/>
            <p14:sldId id="929"/>
            <p14:sldId id="930"/>
            <p14:sldId id="931"/>
            <p14:sldId id="932"/>
            <p14:sldId id="933"/>
            <p14:sldId id="934"/>
            <p14:sldId id="937"/>
            <p14:sldId id="935"/>
            <p14:sldId id="938"/>
            <p14:sldId id="939"/>
            <p14:sldId id="936"/>
            <p14:sldId id="940"/>
            <p14:sldId id="941"/>
            <p14:sldId id="942"/>
            <p14:sldId id="943"/>
            <p14:sldId id="944"/>
            <p14:sldId id="945"/>
            <p14:sldId id="946"/>
            <p14:sldId id="947"/>
            <p14:sldId id="956"/>
            <p14:sldId id="948"/>
            <p14:sldId id="957"/>
            <p14:sldId id="919"/>
            <p14:sldId id="914"/>
            <p14:sldId id="920"/>
            <p14:sldId id="923"/>
            <p14:sldId id="924"/>
            <p14:sldId id="959"/>
            <p14:sldId id="960"/>
            <p14:sldId id="961"/>
            <p14:sldId id="962"/>
            <p14:sldId id="915"/>
            <p14:sldId id="950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VERDONCK" initials="FV" lastIdx="3" clrIdx="0">
    <p:extLst>
      <p:ext uri="{19B8F6BF-5375-455C-9EA6-DF929625EA0E}">
        <p15:presenceInfo xmlns:p15="http://schemas.microsoft.com/office/powerpoint/2012/main" userId="S::Frank.VERDONCK@efsa.europa.eu::91ee683c-f989-4085-a978-a1a779033dc2" providerId="AD"/>
      </p:ext>
    </p:extLst>
  </p:cmAuthor>
  <p:cmAuthor id="2" name="BROZZI Rosella Elisa" initials="BRE" lastIdx="1" clrIdx="1">
    <p:extLst>
      <p:ext uri="{19B8F6BF-5375-455C-9EA6-DF929625EA0E}">
        <p15:presenceInfo xmlns:p15="http://schemas.microsoft.com/office/powerpoint/2012/main" userId="S::Rosella.BROZZI@efsa.europa.eu::9c69a9e9-48e0-40b7-bf23-1e76313111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DA6"/>
    <a:srgbClr val="76C1A3"/>
    <a:srgbClr val="FED790"/>
    <a:srgbClr val="59B1CD"/>
    <a:srgbClr val="B14D97"/>
    <a:srgbClr val="1DAF8E"/>
    <a:srgbClr val="FBBC33"/>
    <a:srgbClr val="246898"/>
    <a:srgbClr val="EF9800"/>
    <a:srgbClr val="86B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ACF1E-8370-492B-AA33-980872243169}" v="578" dt="2021-04-23T10:20:40.347"/>
    <p1510:client id="{4CB6F496-8144-49E3-A34B-0B47A410069F}" v="3" dt="2021-04-12T08:27:42.290"/>
    <p1510:client id="{5D33F7E5-5E8E-8DA2-EF68-D878F848BF6E}" v="42" dt="2021-04-12T08:58:50.774"/>
    <p1510:client id="{8CCBA64D-DEE9-4737-97F0-070ECE798DAF}" v="166" dt="2021-04-12T14:46:06.992"/>
    <p1510:client id="{B8A6D0DB-8AA5-456D-89CF-4F080A45F2FF}" v="58" dt="2021-04-12T15:18:21.992"/>
    <p1510:client id="{F176BD9F-E055-2000-B7FE-2B8BD26E7E26}" v="2" dt="2021-04-12T08:47:23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commentAuthors" Target="commentAuthor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066F82-0F68-4A41-AFBA-5924C6947DCC}" type="doc">
      <dgm:prSet loTypeId="urn:microsoft.com/office/officeart/2016/7/layout/VerticalSolidAction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E10AFE-A1A4-467E-8DCE-C5B7C4FAACE6}">
      <dgm:prSet custT="1"/>
      <dgm:spPr/>
      <dgm:t>
        <a:bodyPr/>
        <a:lstStyle/>
        <a:p>
          <a:r>
            <a:rPr lang="en-US" sz="2000"/>
            <a:t>The meeting will be </a:t>
          </a:r>
          <a:r>
            <a:rPr lang="en-US" sz="2000" b="1"/>
            <a:t>recorded</a:t>
          </a:r>
          <a:r>
            <a:rPr lang="en-US" sz="2000"/>
            <a:t>. In case you do not agree, please exit now </a:t>
          </a:r>
        </a:p>
      </dgm:t>
    </dgm:pt>
    <dgm:pt modelId="{E0586F7D-369D-450E-A814-8D464308C874}" type="parTrans" cxnId="{A721E780-4C4B-47B2-B7FA-95413F7AD1C4}">
      <dgm:prSet/>
      <dgm:spPr/>
      <dgm:t>
        <a:bodyPr/>
        <a:lstStyle/>
        <a:p>
          <a:endParaRPr lang="en-US" sz="2000"/>
        </a:p>
      </dgm:t>
    </dgm:pt>
    <dgm:pt modelId="{4E9B6D61-10CF-47B3-A948-B1C5D7CD399D}" type="sibTrans" cxnId="{A721E780-4C4B-47B2-B7FA-95413F7AD1C4}">
      <dgm:prSet/>
      <dgm:spPr/>
      <dgm:t>
        <a:bodyPr/>
        <a:lstStyle/>
        <a:p>
          <a:endParaRPr lang="en-US" sz="2000"/>
        </a:p>
      </dgm:t>
    </dgm:pt>
    <dgm:pt modelId="{82B068FE-2A8F-4541-ADAE-F53A8949308B}">
      <dgm:prSet custT="1"/>
      <dgm:spPr>
        <a:noFill/>
        <a:ln>
          <a:noFill/>
        </a:ln>
      </dgm:spPr>
      <dgm:t>
        <a:bodyPr/>
        <a:lstStyle/>
        <a:p>
          <a:endParaRPr lang="en-US" sz="2000"/>
        </a:p>
      </dgm:t>
    </dgm:pt>
    <dgm:pt modelId="{9F5B0977-C07A-43FB-9418-2A1AF56EC40A}" type="parTrans" cxnId="{5988CD28-62F5-4D10-944E-61D874613E4D}">
      <dgm:prSet/>
      <dgm:spPr/>
      <dgm:t>
        <a:bodyPr/>
        <a:lstStyle/>
        <a:p>
          <a:endParaRPr lang="en-US" sz="2000"/>
        </a:p>
      </dgm:t>
    </dgm:pt>
    <dgm:pt modelId="{C75F00EE-1C46-4D6E-ABCF-121B918C771D}" type="sibTrans" cxnId="{5988CD28-62F5-4D10-944E-61D874613E4D}">
      <dgm:prSet/>
      <dgm:spPr/>
      <dgm:t>
        <a:bodyPr/>
        <a:lstStyle/>
        <a:p>
          <a:endParaRPr lang="en-US" sz="2000"/>
        </a:p>
      </dgm:t>
    </dgm:pt>
    <dgm:pt modelId="{022E6125-E308-4B91-9134-75ABAE8427C1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/>
            <a:t>Keep your </a:t>
          </a:r>
          <a:r>
            <a:rPr lang="en-US" sz="2000" b="1"/>
            <a:t>microphone muted and camera off </a:t>
          </a:r>
          <a:r>
            <a:rPr lang="en-US" sz="2000"/>
            <a:t>at all times unless specifically asked by the Chair or EFSA staff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/>
        </a:p>
      </dgm:t>
    </dgm:pt>
    <dgm:pt modelId="{5C8D6CAB-016D-46C4-8725-C242E45E2BFD}" type="parTrans" cxnId="{2EC5C2EB-41F4-4772-BE73-29F81299A58C}">
      <dgm:prSet/>
      <dgm:spPr/>
      <dgm:t>
        <a:bodyPr/>
        <a:lstStyle/>
        <a:p>
          <a:endParaRPr lang="en-US" sz="2000"/>
        </a:p>
      </dgm:t>
    </dgm:pt>
    <dgm:pt modelId="{58876DBC-A331-4C83-B8A1-5A25B466F10E}" type="sibTrans" cxnId="{2EC5C2EB-41F4-4772-BE73-29F81299A58C}">
      <dgm:prSet/>
      <dgm:spPr/>
      <dgm:t>
        <a:bodyPr/>
        <a:lstStyle/>
        <a:p>
          <a:endParaRPr lang="en-US" sz="2000"/>
        </a:p>
      </dgm:t>
    </dgm:pt>
    <dgm:pt modelId="{7E070F42-948B-4A22-952F-87A6DBEC3A09}">
      <dgm:prSet custT="1"/>
      <dgm:spPr>
        <a:noFill/>
        <a:ln>
          <a:noFill/>
        </a:ln>
      </dgm:spPr>
      <dgm:t>
        <a:bodyPr/>
        <a:lstStyle/>
        <a:p>
          <a:endParaRPr lang="en-US" sz="2000"/>
        </a:p>
      </dgm:t>
    </dgm:pt>
    <dgm:pt modelId="{4959EBF0-B4BF-4F6F-B5DC-DADC016F37DD}" type="parTrans" cxnId="{721E3855-9277-4664-BF48-811D58EAE997}">
      <dgm:prSet/>
      <dgm:spPr/>
      <dgm:t>
        <a:bodyPr/>
        <a:lstStyle/>
        <a:p>
          <a:endParaRPr lang="en-US" sz="2000"/>
        </a:p>
      </dgm:t>
    </dgm:pt>
    <dgm:pt modelId="{D02D9A68-C046-4285-8427-71FBF62262A0}" type="sibTrans" cxnId="{721E3855-9277-4664-BF48-811D58EAE997}">
      <dgm:prSet/>
      <dgm:spPr/>
      <dgm:t>
        <a:bodyPr/>
        <a:lstStyle/>
        <a:p>
          <a:endParaRPr lang="en-US" sz="2000"/>
        </a:p>
      </dgm:t>
    </dgm:pt>
    <dgm:pt modelId="{41808956-5EB2-42C4-97F0-B6765637F172}">
      <dgm:prSet custT="1"/>
      <dgm:spPr/>
      <dgm:t>
        <a:bodyPr/>
        <a:lstStyle/>
        <a:p>
          <a:r>
            <a:rPr lang="en-US" sz="2000"/>
            <a:t>If you have problems with the connection, exit the meeting and rejoin. If persist, write to: </a:t>
          </a:r>
          <a:r>
            <a:rPr lang="en-GB" sz="2000" b="1">
              <a:solidFill>
                <a:schemeClr val="tx1"/>
              </a:solidFill>
            </a:rPr>
            <a:t>margherita.olivieri@ext.efsa.europa.eu</a:t>
          </a:r>
          <a:endParaRPr lang="en-US" sz="2000" b="1">
            <a:solidFill>
              <a:schemeClr val="tx1"/>
            </a:solidFill>
          </a:endParaRPr>
        </a:p>
      </dgm:t>
    </dgm:pt>
    <dgm:pt modelId="{871BD6D1-26C9-486B-8240-57EC590007C7}" type="parTrans" cxnId="{E9A8A6A9-E2F7-4852-B7FF-99A9A83E2FC0}">
      <dgm:prSet/>
      <dgm:spPr/>
      <dgm:t>
        <a:bodyPr/>
        <a:lstStyle/>
        <a:p>
          <a:endParaRPr lang="en-US" sz="2000"/>
        </a:p>
      </dgm:t>
    </dgm:pt>
    <dgm:pt modelId="{FE4BC49F-996C-4DF7-988C-490930799368}" type="sibTrans" cxnId="{E9A8A6A9-E2F7-4852-B7FF-99A9A83E2FC0}">
      <dgm:prSet/>
      <dgm:spPr/>
      <dgm:t>
        <a:bodyPr/>
        <a:lstStyle/>
        <a:p>
          <a:endParaRPr lang="en-US" sz="2000"/>
        </a:p>
      </dgm:t>
    </dgm:pt>
    <dgm:pt modelId="{B3F087CD-13B8-4FE2-91D1-EF71511F1D01}">
      <dgm:prSet custT="1"/>
      <dgm:spPr>
        <a:noFill/>
        <a:ln>
          <a:noFill/>
        </a:ln>
      </dgm:spPr>
      <dgm:t>
        <a:bodyPr/>
        <a:lstStyle/>
        <a:p>
          <a:endParaRPr lang="en-US" sz="2000"/>
        </a:p>
      </dgm:t>
    </dgm:pt>
    <dgm:pt modelId="{A2D814B2-BF03-43A6-AE81-329824A986B6}" type="sibTrans" cxnId="{0CE58583-8B54-4D57-AB3A-75378C57AAE9}">
      <dgm:prSet/>
      <dgm:spPr/>
      <dgm:t>
        <a:bodyPr/>
        <a:lstStyle/>
        <a:p>
          <a:endParaRPr lang="en-US" sz="2000"/>
        </a:p>
      </dgm:t>
    </dgm:pt>
    <dgm:pt modelId="{B68A4B32-48CC-4954-8080-6D008D156FDA}" type="parTrans" cxnId="{0CE58583-8B54-4D57-AB3A-75378C57AAE9}">
      <dgm:prSet/>
      <dgm:spPr/>
      <dgm:t>
        <a:bodyPr/>
        <a:lstStyle/>
        <a:p>
          <a:endParaRPr lang="en-US" sz="2000"/>
        </a:p>
      </dgm:t>
    </dgm:pt>
    <dgm:pt modelId="{54964154-2A0F-429E-92EF-ECEB47B1D016}">
      <dgm:prSet custT="1"/>
      <dgm:spPr>
        <a:noFill/>
        <a:ln>
          <a:noFill/>
        </a:ln>
      </dgm:spPr>
      <dgm:t>
        <a:bodyPr/>
        <a:lstStyle/>
        <a:p>
          <a:endParaRPr lang="en-US" sz="2000"/>
        </a:p>
      </dgm:t>
    </dgm:pt>
    <dgm:pt modelId="{67E1D362-F9CA-4298-9E1B-6DBDF3AC7AAA}" type="sibTrans" cxnId="{2E4CBF82-BAFE-436E-A39B-5206534A00A0}">
      <dgm:prSet/>
      <dgm:spPr/>
      <dgm:t>
        <a:bodyPr/>
        <a:lstStyle/>
        <a:p>
          <a:endParaRPr lang="en-US" sz="2000"/>
        </a:p>
      </dgm:t>
    </dgm:pt>
    <dgm:pt modelId="{8E0739DE-E697-4B66-A93C-E8FB0112AAA2}" type="parTrans" cxnId="{2E4CBF82-BAFE-436E-A39B-5206534A00A0}">
      <dgm:prSet/>
      <dgm:spPr/>
      <dgm:t>
        <a:bodyPr/>
        <a:lstStyle/>
        <a:p>
          <a:endParaRPr lang="en-US" sz="2000"/>
        </a:p>
      </dgm:t>
    </dgm:pt>
    <dgm:pt modelId="{BC62D972-C42D-4F0E-BDE4-4CD2FF2C1AF5}">
      <dgm:prSet custT="1"/>
      <dgm:spPr/>
      <dgm:t>
        <a:bodyPr/>
        <a:lstStyle/>
        <a:p>
          <a:r>
            <a:rPr lang="en-US" sz="2000"/>
            <a:t>Use of headset recommended for better sound quality</a:t>
          </a:r>
        </a:p>
      </dgm:t>
    </dgm:pt>
    <dgm:pt modelId="{68A33143-E60A-4E18-BE0E-7206ADE5B6D6}" type="parTrans" cxnId="{A81141A2-5073-40EF-8564-36AD4411F378}">
      <dgm:prSet/>
      <dgm:spPr/>
      <dgm:t>
        <a:bodyPr/>
        <a:lstStyle/>
        <a:p>
          <a:endParaRPr lang="en-GB"/>
        </a:p>
      </dgm:t>
    </dgm:pt>
    <dgm:pt modelId="{3CF056A3-1EA7-4A3C-9D4C-F8E68BE68D18}" type="sibTrans" cxnId="{A81141A2-5073-40EF-8564-36AD4411F378}">
      <dgm:prSet/>
      <dgm:spPr/>
      <dgm:t>
        <a:bodyPr/>
        <a:lstStyle/>
        <a:p>
          <a:endParaRPr lang="en-GB"/>
        </a:p>
      </dgm:t>
    </dgm:pt>
    <dgm:pt modelId="{C0BFD939-6FAD-43D5-8703-6A77F2DB3230}">
      <dgm:prSet custT="1"/>
      <dgm:spPr>
        <a:noFill/>
        <a:ln>
          <a:noFill/>
        </a:ln>
      </dgm:spPr>
      <dgm:t>
        <a:bodyPr/>
        <a:lstStyle/>
        <a:p>
          <a:endParaRPr lang="en-US" sz="2000"/>
        </a:p>
      </dgm:t>
    </dgm:pt>
    <dgm:pt modelId="{73A98FD8-8208-41B5-B8C9-D43C8762F6CD}" type="sibTrans" cxnId="{97B83B8E-9D06-4665-BB9F-7E8991AA85FF}">
      <dgm:prSet/>
      <dgm:spPr/>
      <dgm:t>
        <a:bodyPr/>
        <a:lstStyle/>
        <a:p>
          <a:endParaRPr lang="en-GB"/>
        </a:p>
      </dgm:t>
    </dgm:pt>
    <dgm:pt modelId="{A6DB9DF1-3C68-464F-9E2C-47211A29D4E2}" type="parTrans" cxnId="{97B83B8E-9D06-4665-BB9F-7E8991AA85FF}">
      <dgm:prSet/>
      <dgm:spPr/>
      <dgm:t>
        <a:bodyPr/>
        <a:lstStyle/>
        <a:p>
          <a:endParaRPr lang="en-GB"/>
        </a:p>
      </dgm:t>
    </dgm:pt>
    <dgm:pt modelId="{9B0BB268-D636-47D1-B06D-81BF2B3C092B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/>
            <a:t>Keep the </a:t>
          </a:r>
          <a:r>
            <a:rPr lang="en-US" sz="2000" b="1"/>
            <a:t>meeting chat box clean</a:t>
          </a:r>
          <a:r>
            <a:rPr lang="en-US" sz="2000"/>
            <a:t>. Use it only to write questions and request the floor</a:t>
          </a:r>
          <a:endParaRPr lang="en-US" sz="2000" b="1"/>
        </a:p>
        <a:p>
          <a:pPr marL="0"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/>
        </a:p>
      </dgm:t>
    </dgm:pt>
    <dgm:pt modelId="{03A6A81C-F0AF-4A56-B30F-BF1F2A17BD9E}" type="parTrans" cxnId="{47CF7735-FD57-4019-BB2D-74AF1ABDEB35}">
      <dgm:prSet/>
      <dgm:spPr/>
      <dgm:t>
        <a:bodyPr/>
        <a:lstStyle/>
        <a:p>
          <a:endParaRPr lang="en-GB"/>
        </a:p>
      </dgm:t>
    </dgm:pt>
    <dgm:pt modelId="{6F2A96F3-38E8-40D5-B11D-43B8CFA838F7}" type="sibTrans" cxnId="{47CF7735-FD57-4019-BB2D-74AF1ABDEB35}">
      <dgm:prSet/>
      <dgm:spPr/>
      <dgm:t>
        <a:bodyPr/>
        <a:lstStyle/>
        <a:p>
          <a:endParaRPr lang="en-GB"/>
        </a:p>
      </dgm:t>
    </dgm:pt>
    <dgm:pt modelId="{9A4652EF-3168-4667-8DF0-D367047EEBE8}">
      <dgm:prSet/>
      <dgm:spPr/>
      <dgm:t>
        <a:bodyPr/>
        <a:lstStyle/>
        <a:p>
          <a:pPr marL="0"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/>
        </a:p>
      </dgm:t>
    </dgm:pt>
    <dgm:pt modelId="{55738297-7BC4-4BF0-9E73-836BFBE89527}" type="parTrans" cxnId="{2E4F652C-4488-4997-8A57-C63EC3A695B5}">
      <dgm:prSet/>
      <dgm:spPr/>
      <dgm:t>
        <a:bodyPr/>
        <a:lstStyle/>
        <a:p>
          <a:endParaRPr lang="en-GB"/>
        </a:p>
      </dgm:t>
    </dgm:pt>
    <dgm:pt modelId="{AA2AAD16-8F25-48B3-A9A5-BDDECA6DE84C}" type="sibTrans" cxnId="{2E4F652C-4488-4997-8A57-C63EC3A695B5}">
      <dgm:prSet/>
      <dgm:spPr/>
      <dgm:t>
        <a:bodyPr/>
        <a:lstStyle/>
        <a:p>
          <a:endParaRPr lang="en-GB"/>
        </a:p>
      </dgm:t>
    </dgm:pt>
    <dgm:pt modelId="{397B77E4-7F63-473B-9F36-CCB199716B51}" type="pres">
      <dgm:prSet presAssocID="{59066F82-0F68-4A41-AFBA-5924C6947DCC}" presName="Name0" presStyleCnt="0">
        <dgm:presLayoutVars>
          <dgm:dir/>
          <dgm:animLvl val="lvl"/>
          <dgm:resizeHandles val="exact"/>
        </dgm:presLayoutVars>
      </dgm:prSet>
      <dgm:spPr/>
    </dgm:pt>
    <dgm:pt modelId="{D7D7B189-CC84-4441-BBEA-387DFE2A5F5A}" type="pres">
      <dgm:prSet presAssocID="{B3F087CD-13B8-4FE2-91D1-EF71511F1D01}" presName="linNode" presStyleCnt="0"/>
      <dgm:spPr/>
    </dgm:pt>
    <dgm:pt modelId="{D3C09CF5-0925-4EBB-B192-5690A37DDCE6}" type="pres">
      <dgm:prSet presAssocID="{B3F087CD-13B8-4FE2-91D1-EF71511F1D01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F5E13263-CFC7-4896-9A50-AF406B77DF83}" type="pres">
      <dgm:prSet presAssocID="{B3F087CD-13B8-4FE2-91D1-EF71511F1D01}" presName="descendantText" presStyleLbl="alignAccFollowNode1" presStyleIdx="0" presStyleCnt="5" custLinFactNeighborY="-228">
        <dgm:presLayoutVars>
          <dgm:bulletEnabled/>
        </dgm:presLayoutVars>
      </dgm:prSet>
      <dgm:spPr/>
    </dgm:pt>
    <dgm:pt modelId="{B3EC8992-4D3A-447F-A2ED-980F5D8CFEB1}" type="pres">
      <dgm:prSet presAssocID="{A2D814B2-BF03-43A6-AE81-329824A986B6}" presName="sp" presStyleCnt="0"/>
      <dgm:spPr/>
    </dgm:pt>
    <dgm:pt modelId="{0E360222-462D-413C-A3D4-DA4A121CBC3B}" type="pres">
      <dgm:prSet presAssocID="{82B068FE-2A8F-4541-ADAE-F53A8949308B}" presName="linNode" presStyleCnt="0"/>
      <dgm:spPr/>
    </dgm:pt>
    <dgm:pt modelId="{8C1CF147-45A0-4A74-9672-22D73A6613E7}" type="pres">
      <dgm:prSet presAssocID="{82B068FE-2A8F-4541-ADAE-F53A8949308B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7B241BA2-D288-46F5-8BC1-570707D80814}" type="pres">
      <dgm:prSet presAssocID="{82B068FE-2A8F-4541-ADAE-F53A8949308B}" presName="descendantText" presStyleLbl="alignAccFollowNode1" presStyleIdx="1" presStyleCnt="5">
        <dgm:presLayoutVars>
          <dgm:bulletEnabled/>
        </dgm:presLayoutVars>
      </dgm:prSet>
      <dgm:spPr/>
    </dgm:pt>
    <dgm:pt modelId="{4E25BB9A-600A-4BAF-B192-977B5EB1620E}" type="pres">
      <dgm:prSet presAssocID="{C75F00EE-1C46-4D6E-ABCF-121B918C771D}" presName="sp" presStyleCnt="0"/>
      <dgm:spPr/>
    </dgm:pt>
    <dgm:pt modelId="{21002D7C-77D8-4922-B0DB-3DA7BE34B6FF}" type="pres">
      <dgm:prSet presAssocID="{54964154-2A0F-429E-92EF-ECEB47B1D016}" presName="linNode" presStyleCnt="0"/>
      <dgm:spPr/>
    </dgm:pt>
    <dgm:pt modelId="{30CE03B4-905D-40E9-BC63-4BD410795878}" type="pres">
      <dgm:prSet presAssocID="{54964154-2A0F-429E-92EF-ECEB47B1D016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AF3D1A9E-7E28-4921-8ECE-4A38C9B1C719}" type="pres">
      <dgm:prSet presAssocID="{54964154-2A0F-429E-92EF-ECEB47B1D016}" presName="descendantText" presStyleLbl="alignAccFollowNode1" presStyleIdx="2" presStyleCnt="5">
        <dgm:presLayoutVars>
          <dgm:bulletEnabled/>
        </dgm:presLayoutVars>
      </dgm:prSet>
      <dgm:spPr/>
    </dgm:pt>
    <dgm:pt modelId="{13F42A76-28CC-4089-9C56-537595458F89}" type="pres">
      <dgm:prSet presAssocID="{67E1D362-F9CA-4298-9E1B-6DBDF3AC7AAA}" presName="sp" presStyleCnt="0"/>
      <dgm:spPr/>
    </dgm:pt>
    <dgm:pt modelId="{71D276FC-4A56-40C9-B89C-134A7EF751AD}" type="pres">
      <dgm:prSet presAssocID="{7E070F42-948B-4A22-952F-87A6DBEC3A09}" presName="linNode" presStyleCnt="0"/>
      <dgm:spPr/>
    </dgm:pt>
    <dgm:pt modelId="{0AC851AF-2B14-4B9E-9673-20C2A1990FB2}" type="pres">
      <dgm:prSet presAssocID="{7E070F42-948B-4A22-952F-87A6DBEC3A09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5AA18095-4EBC-4524-AA19-3BF9C3CE2AFE}" type="pres">
      <dgm:prSet presAssocID="{7E070F42-948B-4A22-952F-87A6DBEC3A09}" presName="descendantText" presStyleLbl="alignAccFollowNode1" presStyleIdx="3" presStyleCnt="5">
        <dgm:presLayoutVars>
          <dgm:bulletEnabled/>
        </dgm:presLayoutVars>
      </dgm:prSet>
      <dgm:spPr/>
    </dgm:pt>
    <dgm:pt modelId="{42B557E8-3E66-4B05-BE51-3CABAC1E0964}" type="pres">
      <dgm:prSet presAssocID="{D02D9A68-C046-4285-8427-71FBF62262A0}" presName="sp" presStyleCnt="0"/>
      <dgm:spPr/>
    </dgm:pt>
    <dgm:pt modelId="{B27CD623-198A-4935-B763-F81787E8E417}" type="pres">
      <dgm:prSet presAssocID="{C0BFD939-6FAD-43D5-8703-6A77F2DB3230}" presName="linNode" presStyleCnt="0"/>
      <dgm:spPr/>
    </dgm:pt>
    <dgm:pt modelId="{7CB250E5-2950-40E9-922E-C87BC9767DD2}" type="pres">
      <dgm:prSet presAssocID="{C0BFD939-6FAD-43D5-8703-6A77F2DB3230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3EFA8E6D-4AA4-4866-8861-9A1772A4D059}" type="pres">
      <dgm:prSet presAssocID="{C0BFD939-6FAD-43D5-8703-6A77F2DB3230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003C3A0D-6EA1-4BAC-9608-D2620BCCAABA}" type="presOf" srcId="{B3F087CD-13B8-4FE2-91D1-EF71511F1D01}" destId="{D3C09CF5-0925-4EBB-B192-5690A37DDCE6}" srcOrd="0" destOrd="0" presId="urn:microsoft.com/office/officeart/2016/7/layout/VerticalSolidActionList"/>
    <dgm:cxn modelId="{DFEB5113-05B7-4014-9801-60BBEEA572D0}" type="presOf" srcId="{C0BFD939-6FAD-43D5-8703-6A77F2DB3230}" destId="{7CB250E5-2950-40E9-922E-C87BC9767DD2}" srcOrd="0" destOrd="0" presId="urn:microsoft.com/office/officeart/2016/7/layout/VerticalSolidActionList"/>
    <dgm:cxn modelId="{0644A614-4B7A-4360-8D30-3521F39EB68B}" type="presOf" srcId="{D0E10AFE-A1A4-467E-8DCE-C5B7C4FAACE6}" destId="{F5E13263-CFC7-4896-9A50-AF406B77DF83}" srcOrd="0" destOrd="0" presId="urn:microsoft.com/office/officeart/2016/7/layout/VerticalSolidActionList"/>
    <dgm:cxn modelId="{5988CD28-62F5-4D10-944E-61D874613E4D}" srcId="{59066F82-0F68-4A41-AFBA-5924C6947DCC}" destId="{82B068FE-2A8F-4541-ADAE-F53A8949308B}" srcOrd="1" destOrd="0" parTransId="{9F5B0977-C07A-43FB-9418-2A1AF56EC40A}" sibTransId="{C75F00EE-1C46-4D6E-ABCF-121B918C771D}"/>
    <dgm:cxn modelId="{2E4F652C-4488-4997-8A57-C63EC3A695B5}" srcId="{54964154-2A0F-429E-92EF-ECEB47B1D016}" destId="{9A4652EF-3168-4667-8DF0-D367047EEBE8}" srcOrd="1" destOrd="0" parTransId="{55738297-7BC4-4BF0-9E73-836BFBE89527}" sibTransId="{AA2AAD16-8F25-48B3-A9A5-BDDECA6DE84C}"/>
    <dgm:cxn modelId="{47CF7735-FD57-4019-BB2D-74AF1ABDEB35}" srcId="{54964154-2A0F-429E-92EF-ECEB47B1D016}" destId="{9B0BB268-D636-47D1-B06D-81BF2B3C092B}" srcOrd="0" destOrd="0" parTransId="{03A6A81C-F0AF-4A56-B30F-BF1F2A17BD9E}" sibTransId="{6F2A96F3-38E8-40D5-B11D-43B8CFA838F7}"/>
    <dgm:cxn modelId="{E221BA4B-3FB5-40A0-8896-5BD42D1BA9EA}" type="presOf" srcId="{9A4652EF-3168-4667-8DF0-D367047EEBE8}" destId="{AF3D1A9E-7E28-4921-8ECE-4A38C9B1C719}" srcOrd="0" destOrd="1" presId="urn:microsoft.com/office/officeart/2016/7/layout/VerticalSolidActionList"/>
    <dgm:cxn modelId="{9DF71F70-67CB-4455-812F-18C87211C266}" type="presOf" srcId="{41808956-5EB2-42C4-97F0-B6765637F172}" destId="{5AA18095-4EBC-4524-AA19-3BF9C3CE2AFE}" srcOrd="0" destOrd="0" presId="urn:microsoft.com/office/officeart/2016/7/layout/VerticalSolidActionList"/>
    <dgm:cxn modelId="{721E3855-9277-4664-BF48-811D58EAE997}" srcId="{59066F82-0F68-4A41-AFBA-5924C6947DCC}" destId="{7E070F42-948B-4A22-952F-87A6DBEC3A09}" srcOrd="3" destOrd="0" parTransId="{4959EBF0-B4BF-4F6F-B5DC-DADC016F37DD}" sibTransId="{D02D9A68-C046-4285-8427-71FBF62262A0}"/>
    <dgm:cxn modelId="{A721E780-4C4B-47B2-B7FA-95413F7AD1C4}" srcId="{B3F087CD-13B8-4FE2-91D1-EF71511F1D01}" destId="{D0E10AFE-A1A4-467E-8DCE-C5B7C4FAACE6}" srcOrd="0" destOrd="0" parTransId="{E0586F7D-369D-450E-A814-8D464308C874}" sibTransId="{4E9B6D61-10CF-47B3-A948-B1C5D7CD399D}"/>
    <dgm:cxn modelId="{2E4CBF82-BAFE-436E-A39B-5206534A00A0}" srcId="{59066F82-0F68-4A41-AFBA-5924C6947DCC}" destId="{54964154-2A0F-429E-92EF-ECEB47B1D016}" srcOrd="2" destOrd="0" parTransId="{8E0739DE-E697-4B66-A93C-E8FB0112AAA2}" sibTransId="{67E1D362-F9CA-4298-9E1B-6DBDF3AC7AAA}"/>
    <dgm:cxn modelId="{0CE58583-8B54-4D57-AB3A-75378C57AAE9}" srcId="{59066F82-0F68-4A41-AFBA-5924C6947DCC}" destId="{B3F087CD-13B8-4FE2-91D1-EF71511F1D01}" srcOrd="0" destOrd="0" parTransId="{B68A4B32-48CC-4954-8080-6D008D156FDA}" sibTransId="{A2D814B2-BF03-43A6-AE81-329824A986B6}"/>
    <dgm:cxn modelId="{59FFAE8B-DB1F-4841-91BD-1C387F5BECDF}" type="presOf" srcId="{59066F82-0F68-4A41-AFBA-5924C6947DCC}" destId="{397B77E4-7F63-473B-9F36-CCB199716B51}" srcOrd="0" destOrd="0" presId="urn:microsoft.com/office/officeart/2016/7/layout/VerticalSolidActionList"/>
    <dgm:cxn modelId="{97B83B8E-9D06-4665-BB9F-7E8991AA85FF}" srcId="{59066F82-0F68-4A41-AFBA-5924C6947DCC}" destId="{C0BFD939-6FAD-43D5-8703-6A77F2DB3230}" srcOrd="4" destOrd="0" parTransId="{A6DB9DF1-3C68-464F-9E2C-47211A29D4E2}" sibTransId="{73A98FD8-8208-41B5-B8C9-D43C8762F6CD}"/>
    <dgm:cxn modelId="{9D9C2594-27A5-4CB4-B338-795635CE602C}" type="presOf" srcId="{7E070F42-948B-4A22-952F-87A6DBEC3A09}" destId="{0AC851AF-2B14-4B9E-9673-20C2A1990FB2}" srcOrd="0" destOrd="0" presId="urn:microsoft.com/office/officeart/2016/7/layout/VerticalSolidActionList"/>
    <dgm:cxn modelId="{A81141A2-5073-40EF-8564-36AD4411F378}" srcId="{C0BFD939-6FAD-43D5-8703-6A77F2DB3230}" destId="{BC62D972-C42D-4F0E-BDE4-4CD2FF2C1AF5}" srcOrd="0" destOrd="0" parTransId="{68A33143-E60A-4E18-BE0E-7206ADE5B6D6}" sibTransId="{3CF056A3-1EA7-4A3C-9D4C-F8E68BE68D18}"/>
    <dgm:cxn modelId="{E9A8A6A9-E2F7-4852-B7FF-99A9A83E2FC0}" srcId="{7E070F42-948B-4A22-952F-87A6DBEC3A09}" destId="{41808956-5EB2-42C4-97F0-B6765637F172}" srcOrd="0" destOrd="0" parTransId="{871BD6D1-26C9-486B-8240-57EC590007C7}" sibTransId="{FE4BC49F-996C-4DF7-988C-490930799368}"/>
    <dgm:cxn modelId="{DA71D6AF-CE41-466A-AFDA-2F6C3F3D8FBA}" type="presOf" srcId="{BC62D972-C42D-4F0E-BDE4-4CD2FF2C1AF5}" destId="{3EFA8E6D-4AA4-4866-8861-9A1772A4D059}" srcOrd="0" destOrd="0" presId="urn:microsoft.com/office/officeart/2016/7/layout/VerticalSolidActionList"/>
    <dgm:cxn modelId="{EF7C35C0-77D4-47A4-8417-26AE92EF60DB}" type="presOf" srcId="{022E6125-E308-4B91-9134-75ABAE8427C1}" destId="{7B241BA2-D288-46F5-8BC1-570707D80814}" srcOrd="0" destOrd="0" presId="urn:microsoft.com/office/officeart/2016/7/layout/VerticalSolidActionList"/>
    <dgm:cxn modelId="{8D4EABCD-EF27-4F28-B372-A2855617EA26}" type="presOf" srcId="{9B0BB268-D636-47D1-B06D-81BF2B3C092B}" destId="{AF3D1A9E-7E28-4921-8ECE-4A38C9B1C719}" srcOrd="0" destOrd="0" presId="urn:microsoft.com/office/officeart/2016/7/layout/VerticalSolidActionList"/>
    <dgm:cxn modelId="{55CE12D2-00A8-4C63-B50B-3CD18BCD541C}" type="presOf" srcId="{82B068FE-2A8F-4541-ADAE-F53A8949308B}" destId="{8C1CF147-45A0-4A74-9672-22D73A6613E7}" srcOrd="0" destOrd="0" presId="urn:microsoft.com/office/officeart/2016/7/layout/VerticalSolidActionList"/>
    <dgm:cxn modelId="{2EC5C2EB-41F4-4772-BE73-29F81299A58C}" srcId="{82B068FE-2A8F-4541-ADAE-F53A8949308B}" destId="{022E6125-E308-4B91-9134-75ABAE8427C1}" srcOrd="0" destOrd="0" parTransId="{5C8D6CAB-016D-46C4-8725-C242E45E2BFD}" sibTransId="{58876DBC-A331-4C83-B8A1-5A25B466F10E}"/>
    <dgm:cxn modelId="{BDB34DF4-E68D-40BD-AB5F-4551A7437EF3}" type="presOf" srcId="{54964154-2A0F-429E-92EF-ECEB47B1D016}" destId="{30CE03B4-905D-40E9-BC63-4BD410795878}" srcOrd="0" destOrd="0" presId="urn:microsoft.com/office/officeart/2016/7/layout/VerticalSolidActionList"/>
    <dgm:cxn modelId="{2B93C85B-F592-4F73-90A7-37DEE0011C86}" type="presParOf" srcId="{397B77E4-7F63-473B-9F36-CCB199716B51}" destId="{D7D7B189-CC84-4441-BBEA-387DFE2A5F5A}" srcOrd="0" destOrd="0" presId="urn:microsoft.com/office/officeart/2016/7/layout/VerticalSolidActionList"/>
    <dgm:cxn modelId="{0705A1A7-5C85-4B19-B5DF-D51044BE72BA}" type="presParOf" srcId="{D7D7B189-CC84-4441-BBEA-387DFE2A5F5A}" destId="{D3C09CF5-0925-4EBB-B192-5690A37DDCE6}" srcOrd="0" destOrd="0" presId="urn:microsoft.com/office/officeart/2016/7/layout/VerticalSolidActionList"/>
    <dgm:cxn modelId="{E9E7B0EF-7074-4FDB-BCCC-A0FE7E92558C}" type="presParOf" srcId="{D7D7B189-CC84-4441-BBEA-387DFE2A5F5A}" destId="{F5E13263-CFC7-4896-9A50-AF406B77DF83}" srcOrd="1" destOrd="0" presId="urn:microsoft.com/office/officeart/2016/7/layout/VerticalSolidActionList"/>
    <dgm:cxn modelId="{9A158F3C-85D5-4F48-8711-63CE65283A00}" type="presParOf" srcId="{397B77E4-7F63-473B-9F36-CCB199716B51}" destId="{B3EC8992-4D3A-447F-A2ED-980F5D8CFEB1}" srcOrd="1" destOrd="0" presId="urn:microsoft.com/office/officeart/2016/7/layout/VerticalSolidActionList"/>
    <dgm:cxn modelId="{FD0D8038-D596-4C69-884E-47AA849E823D}" type="presParOf" srcId="{397B77E4-7F63-473B-9F36-CCB199716B51}" destId="{0E360222-462D-413C-A3D4-DA4A121CBC3B}" srcOrd="2" destOrd="0" presId="urn:microsoft.com/office/officeart/2016/7/layout/VerticalSolidActionList"/>
    <dgm:cxn modelId="{15547FF7-E855-48DD-A38E-E00E67B81D28}" type="presParOf" srcId="{0E360222-462D-413C-A3D4-DA4A121CBC3B}" destId="{8C1CF147-45A0-4A74-9672-22D73A6613E7}" srcOrd="0" destOrd="0" presId="urn:microsoft.com/office/officeart/2016/7/layout/VerticalSolidActionList"/>
    <dgm:cxn modelId="{2603DB26-47CB-4750-928E-05850E00557B}" type="presParOf" srcId="{0E360222-462D-413C-A3D4-DA4A121CBC3B}" destId="{7B241BA2-D288-46F5-8BC1-570707D80814}" srcOrd="1" destOrd="0" presId="urn:microsoft.com/office/officeart/2016/7/layout/VerticalSolidActionList"/>
    <dgm:cxn modelId="{97CF1F22-61A0-4F13-A8D0-90D67E4CB541}" type="presParOf" srcId="{397B77E4-7F63-473B-9F36-CCB199716B51}" destId="{4E25BB9A-600A-4BAF-B192-977B5EB1620E}" srcOrd="3" destOrd="0" presId="urn:microsoft.com/office/officeart/2016/7/layout/VerticalSolidActionList"/>
    <dgm:cxn modelId="{34686706-F964-411D-B4DC-303EDF65B3DE}" type="presParOf" srcId="{397B77E4-7F63-473B-9F36-CCB199716B51}" destId="{21002D7C-77D8-4922-B0DB-3DA7BE34B6FF}" srcOrd="4" destOrd="0" presId="urn:microsoft.com/office/officeart/2016/7/layout/VerticalSolidActionList"/>
    <dgm:cxn modelId="{3634C964-5118-44DA-880F-78028256B244}" type="presParOf" srcId="{21002D7C-77D8-4922-B0DB-3DA7BE34B6FF}" destId="{30CE03B4-905D-40E9-BC63-4BD410795878}" srcOrd="0" destOrd="0" presId="urn:microsoft.com/office/officeart/2016/7/layout/VerticalSolidActionList"/>
    <dgm:cxn modelId="{E785E0DD-A1A5-4E78-928F-A46068D15921}" type="presParOf" srcId="{21002D7C-77D8-4922-B0DB-3DA7BE34B6FF}" destId="{AF3D1A9E-7E28-4921-8ECE-4A38C9B1C719}" srcOrd="1" destOrd="0" presId="urn:microsoft.com/office/officeart/2016/7/layout/VerticalSolidActionList"/>
    <dgm:cxn modelId="{181CB3A0-2A07-4343-B9B1-484290E41194}" type="presParOf" srcId="{397B77E4-7F63-473B-9F36-CCB199716B51}" destId="{13F42A76-28CC-4089-9C56-537595458F89}" srcOrd="5" destOrd="0" presId="urn:microsoft.com/office/officeart/2016/7/layout/VerticalSolidActionList"/>
    <dgm:cxn modelId="{11D95DD6-9CA5-4D7D-A1FB-4E6FA317BE90}" type="presParOf" srcId="{397B77E4-7F63-473B-9F36-CCB199716B51}" destId="{71D276FC-4A56-40C9-B89C-134A7EF751AD}" srcOrd="6" destOrd="0" presId="urn:microsoft.com/office/officeart/2016/7/layout/VerticalSolidActionList"/>
    <dgm:cxn modelId="{B9A4B0F0-D5FD-4356-9F61-7EE387E74B62}" type="presParOf" srcId="{71D276FC-4A56-40C9-B89C-134A7EF751AD}" destId="{0AC851AF-2B14-4B9E-9673-20C2A1990FB2}" srcOrd="0" destOrd="0" presId="urn:microsoft.com/office/officeart/2016/7/layout/VerticalSolidActionList"/>
    <dgm:cxn modelId="{BF776979-E5F6-4668-8FBF-F055C19BA694}" type="presParOf" srcId="{71D276FC-4A56-40C9-B89C-134A7EF751AD}" destId="{5AA18095-4EBC-4524-AA19-3BF9C3CE2AFE}" srcOrd="1" destOrd="0" presId="urn:microsoft.com/office/officeart/2016/7/layout/VerticalSolidActionList"/>
    <dgm:cxn modelId="{DC6DD6CE-8EB6-4744-848F-1B2D8E8A567C}" type="presParOf" srcId="{397B77E4-7F63-473B-9F36-CCB199716B51}" destId="{42B557E8-3E66-4B05-BE51-3CABAC1E0964}" srcOrd="7" destOrd="0" presId="urn:microsoft.com/office/officeart/2016/7/layout/VerticalSolidActionList"/>
    <dgm:cxn modelId="{53DBBEB3-1D91-4E8B-A5ED-94A4E5F77260}" type="presParOf" srcId="{397B77E4-7F63-473B-9F36-CCB199716B51}" destId="{B27CD623-198A-4935-B763-F81787E8E417}" srcOrd="8" destOrd="0" presId="urn:microsoft.com/office/officeart/2016/7/layout/VerticalSolidActionList"/>
    <dgm:cxn modelId="{859FEF97-9B21-4392-9372-D1FE0CBAA46A}" type="presParOf" srcId="{B27CD623-198A-4935-B763-F81787E8E417}" destId="{7CB250E5-2950-40E9-922E-C87BC9767DD2}" srcOrd="0" destOrd="0" presId="urn:microsoft.com/office/officeart/2016/7/layout/VerticalSolidActionList"/>
    <dgm:cxn modelId="{D60BC491-538F-48EC-9A2A-56480CF085FE}" type="presParOf" srcId="{B27CD623-198A-4935-B763-F81787E8E417}" destId="{3EFA8E6D-4AA4-4866-8861-9A1772A4D059}" srcOrd="1" destOrd="0" presId="urn:microsoft.com/office/officeart/2016/7/layout/VerticalSolidAction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AC080D-FE86-4951-9B5D-12346B14379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18D6B7D-0DB6-4A5C-8EC8-B6B384D2C996}">
      <dgm:prSet/>
      <dgm:spPr/>
      <dgm:t>
        <a:bodyPr/>
        <a:lstStyle/>
        <a:p>
          <a:r>
            <a:rPr lang="en-GB"/>
            <a:t>Express your interest by writing the question/ comment/“floor please” in the meeting chat box</a:t>
          </a:r>
          <a:endParaRPr lang="en-US"/>
        </a:p>
      </dgm:t>
    </dgm:pt>
    <dgm:pt modelId="{F4C54276-F1ED-499F-A6F5-DB428E336A26}" type="parTrans" cxnId="{E0864A2F-BAC7-4EB5-A6B3-00E9052CAEC1}">
      <dgm:prSet/>
      <dgm:spPr/>
      <dgm:t>
        <a:bodyPr/>
        <a:lstStyle/>
        <a:p>
          <a:endParaRPr lang="en-US"/>
        </a:p>
      </dgm:t>
    </dgm:pt>
    <dgm:pt modelId="{DD83EF8B-AB42-4A0E-9B6E-1CD64E51960F}" type="sibTrans" cxnId="{E0864A2F-BAC7-4EB5-A6B3-00E9052CAEC1}">
      <dgm:prSet/>
      <dgm:spPr/>
      <dgm:t>
        <a:bodyPr/>
        <a:lstStyle/>
        <a:p>
          <a:endParaRPr lang="en-US"/>
        </a:p>
      </dgm:t>
    </dgm:pt>
    <dgm:pt modelId="{FD151E3D-75DF-4B5F-9CA8-8D6C7D3AC662}">
      <dgm:prSet/>
      <dgm:spPr/>
      <dgm:t>
        <a:bodyPr/>
        <a:lstStyle/>
        <a:p>
          <a:r>
            <a:rPr lang="en-GB"/>
            <a:t>To allow all attendees to participate, interventions will be limited to 1 per Participant. Further contributions might be granted if time allows</a:t>
          </a:r>
          <a:endParaRPr lang="en-US"/>
        </a:p>
      </dgm:t>
    </dgm:pt>
    <dgm:pt modelId="{68AE7A17-70B0-440F-B143-AAB5AF8DBF28}" type="parTrans" cxnId="{5E364DE0-1D75-4C44-95CC-5A957CE61F7A}">
      <dgm:prSet/>
      <dgm:spPr/>
      <dgm:t>
        <a:bodyPr/>
        <a:lstStyle/>
        <a:p>
          <a:endParaRPr lang="en-US"/>
        </a:p>
      </dgm:t>
    </dgm:pt>
    <dgm:pt modelId="{4503BB34-FF7F-414C-9CCC-DE6D071F2A50}" type="sibTrans" cxnId="{5E364DE0-1D75-4C44-95CC-5A957CE61F7A}">
      <dgm:prSet/>
      <dgm:spPr/>
      <dgm:t>
        <a:bodyPr/>
        <a:lstStyle/>
        <a:p>
          <a:endParaRPr lang="en-US"/>
        </a:p>
      </dgm:t>
    </dgm:pt>
    <dgm:pt modelId="{4AE51803-EE5E-4841-9B9A-6D3076B1D008}">
      <dgm:prSet/>
      <dgm:spPr/>
      <dgm:t>
        <a:bodyPr/>
        <a:lstStyle/>
        <a:p>
          <a:r>
            <a:rPr lang="en-GB"/>
            <a:t>We ask you to send questions following the order of the topics shown in the presentation</a:t>
          </a:r>
          <a:endParaRPr lang="en-US"/>
        </a:p>
      </dgm:t>
    </dgm:pt>
    <dgm:pt modelId="{CC359A63-83E3-477C-9441-461E56114FE7}" type="parTrans" cxnId="{2E484CB4-1D9E-4135-9C62-882388A6DAE8}">
      <dgm:prSet/>
      <dgm:spPr/>
      <dgm:t>
        <a:bodyPr/>
        <a:lstStyle/>
        <a:p>
          <a:endParaRPr lang="en-US"/>
        </a:p>
      </dgm:t>
    </dgm:pt>
    <dgm:pt modelId="{E760DEC5-8C4B-4AA0-BA9A-49747A65129C}" type="sibTrans" cxnId="{2E484CB4-1D9E-4135-9C62-882388A6DAE8}">
      <dgm:prSet/>
      <dgm:spPr/>
      <dgm:t>
        <a:bodyPr/>
        <a:lstStyle/>
        <a:p>
          <a:endParaRPr lang="en-US"/>
        </a:p>
      </dgm:t>
    </dgm:pt>
    <dgm:pt modelId="{468C8CD0-AE2E-4714-99DD-8AAE7ED68EB1}" type="pres">
      <dgm:prSet presAssocID="{D3AC080D-FE86-4951-9B5D-12346B143790}" presName="root" presStyleCnt="0">
        <dgm:presLayoutVars>
          <dgm:dir/>
          <dgm:resizeHandles val="exact"/>
        </dgm:presLayoutVars>
      </dgm:prSet>
      <dgm:spPr/>
    </dgm:pt>
    <dgm:pt modelId="{04B10D62-D5DD-4A58-BCDB-9FBE0B02D445}" type="pres">
      <dgm:prSet presAssocID="{918D6B7D-0DB6-4A5C-8EC8-B6B384D2C996}" presName="compNode" presStyleCnt="0"/>
      <dgm:spPr/>
    </dgm:pt>
    <dgm:pt modelId="{B42CB9D8-912D-4F7B-83D1-5221ED9D3B1A}" type="pres">
      <dgm:prSet presAssocID="{918D6B7D-0DB6-4A5C-8EC8-B6B384D2C996}" presName="bgRect" presStyleLbl="bgShp" presStyleIdx="0" presStyleCnt="3"/>
      <dgm:spPr/>
    </dgm:pt>
    <dgm:pt modelId="{479C2950-9133-409A-BE4F-A4DBFBB06CCF}" type="pres">
      <dgm:prSet presAssocID="{918D6B7D-0DB6-4A5C-8EC8-B6B384D2C99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4568206-B535-491D-B662-B94EA6D78218}" type="pres">
      <dgm:prSet presAssocID="{918D6B7D-0DB6-4A5C-8EC8-B6B384D2C996}" presName="spaceRect" presStyleCnt="0"/>
      <dgm:spPr/>
    </dgm:pt>
    <dgm:pt modelId="{DA8B225A-AA6B-4D97-813A-621167C6083F}" type="pres">
      <dgm:prSet presAssocID="{918D6B7D-0DB6-4A5C-8EC8-B6B384D2C996}" presName="parTx" presStyleLbl="revTx" presStyleIdx="0" presStyleCnt="3">
        <dgm:presLayoutVars>
          <dgm:chMax val="0"/>
          <dgm:chPref val="0"/>
        </dgm:presLayoutVars>
      </dgm:prSet>
      <dgm:spPr/>
    </dgm:pt>
    <dgm:pt modelId="{7C7379CD-99BD-4670-890F-0556E0AB3E2D}" type="pres">
      <dgm:prSet presAssocID="{DD83EF8B-AB42-4A0E-9B6E-1CD64E51960F}" presName="sibTrans" presStyleCnt="0"/>
      <dgm:spPr/>
    </dgm:pt>
    <dgm:pt modelId="{B8AD4547-65DA-4526-A393-A2C909224228}" type="pres">
      <dgm:prSet presAssocID="{FD151E3D-75DF-4B5F-9CA8-8D6C7D3AC662}" presName="compNode" presStyleCnt="0"/>
      <dgm:spPr/>
    </dgm:pt>
    <dgm:pt modelId="{B438FF84-BB26-4253-8C19-C2CFE2CD5C84}" type="pres">
      <dgm:prSet presAssocID="{FD151E3D-75DF-4B5F-9CA8-8D6C7D3AC662}" presName="bgRect" presStyleLbl="bgShp" presStyleIdx="1" presStyleCnt="3"/>
      <dgm:spPr/>
    </dgm:pt>
    <dgm:pt modelId="{CBE9FB9C-8A38-498F-B259-E2A78EE09131}" type="pres">
      <dgm:prSet presAssocID="{FD151E3D-75DF-4B5F-9CA8-8D6C7D3AC6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0B9601B1-B0AD-463D-BCAD-85EC6C2013D3}" type="pres">
      <dgm:prSet presAssocID="{FD151E3D-75DF-4B5F-9CA8-8D6C7D3AC662}" presName="spaceRect" presStyleCnt="0"/>
      <dgm:spPr/>
    </dgm:pt>
    <dgm:pt modelId="{9F8337D3-770D-4192-B31C-339A03A58286}" type="pres">
      <dgm:prSet presAssocID="{FD151E3D-75DF-4B5F-9CA8-8D6C7D3AC662}" presName="parTx" presStyleLbl="revTx" presStyleIdx="1" presStyleCnt="3">
        <dgm:presLayoutVars>
          <dgm:chMax val="0"/>
          <dgm:chPref val="0"/>
        </dgm:presLayoutVars>
      </dgm:prSet>
      <dgm:spPr/>
    </dgm:pt>
    <dgm:pt modelId="{2F475C78-ED98-423F-862F-11A40DC41F43}" type="pres">
      <dgm:prSet presAssocID="{4503BB34-FF7F-414C-9CCC-DE6D071F2A50}" presName="sibTrans" presStyleCnt="0"/>
      <dgm:spPr/>
    </dgm:pt>
    <dgm:pt modelId="{875AF4EE-2775-4399-B06A-0E6E4DB3FD44}" type="pres">
      <dgm:prSet presAssocID="{4AE51803-EE5E-4841-9B9A-6D3076B1D008}" presName="compNode" presStyleCnt="0"/>
      <dgm:spPr/>
    </dgm:pt>
    <dgm:pt modelId="{AE18634B-ACE5-46EC-9F5C-DDCF7A491D9B}" type="pres">
      <dgm:prSet presAssocID="{4AE51803-EE5E-4841-9B9A-6D3076B1D008}" presName="bgRect" presStyleLbl="bgShp" presStyleIdx="2" presStyleCnt="3"/>
      <dgm:spPr/>
    </dgm:pt>
    <dgm:pt modelId="{4C5B7952-F631-4674-A436-BDB31BBD4574}" type="pres">
      <dgm:prSet presAssocID="{4AE51803-EE5E-4841-9B9A-6D3076B1D00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D24CF8B3-7F13-4222-8126-480FD3A9223A}" type="pres">
      <dgm:prSet presAssocID="{4AE51803-EE5E-4841-9B9A-6D3076B1D008}" presName="spaceRect" presStyleCnt="0"/>
      <dgm:spPr/>
    </dgm:pt>
    <dgm:pt modelId="{AF559F1F-EE6B-46FB-8083-719297644DC7}" type="pres">
      <dgm:prSet presAssocID="{4AE51803-EE5E-4841-9B9A-6D3076B1D0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FFFB500-A57B-43C5-BC39-0F759B052A22}" type="presOf" srcId="{D3AC080D-FE86-4951-9B5D-12346B143790}" destId="{468C8CD0-AE2E-4714-99DD-8AAE7ED68EB1}" srcOrd="0" destOrd="0" presId="urn:microsoft.com/office/officeart/2018/2/layout/IconVerticalSolidList"/>
    <dgm:cxn modelId="{E0864A2F-BAC7-4EB5-A6B3-00E9052CAEC1}" srcId="{D3AC080D-FE86-4951-9B5D-12346B143790}" destId="{918D6B7D-0DB6-4A5C-8EC8-B6B384D2C996}" srcOrd="0" destOrd="0" parTransId="{F4C54276-F1ED-499F-A6F5-DB428E336A26}" sibTransId="{DD83EF8B-AB42-4A0E-9B6E-1CD64E51960F}"/>
    <dgm:cxn modelId="{33B97E80-9CD1-4AF1-A491-2578EA966B8D}" type="presOf" srcId="{918D6B7D-0DB6-4A5C-8EC8-B6B384D2C996}" destId="{DA8B225A-AA6B-4D97-813A-621167C6083F}" srcOrd="0" destOrd="0" presId="urn:microsoft.com/office/officeart/2018/2/layout/IconVerticalSolidList"/>
    <dgm:cxn modelId="{52E61B92-C67B-4635-8F2B-2FA0ED08BF5F}" type="presOf" srcId="{FD151E3D-75DF-4B5F-9CA8-8D6C7D3AC662}" destId="{9F8337D3-770D-4192-B31C-339A03A58286}" srcOrd="0" destOrd="0" presId="urn:microsoft.com/office/officeart/2018/2/layout/IconVerticalSolidList"/>
    <dgm:cxn modelId="{2E484CB4-1D9E-4135-9C62-882388A6DAE8}" srcId="{D3AC080D-FE86-4951-9B5D-12346B143790}" destId="{4AE51803-EE5E-4841-9B9A-6D3076B1D008}" srcOrd="2" destOrd="0" parTransId="{CC359A63-83E3-477C-9441-461E56114FE7}" sibTransId="{E760DEC5-8C4B-4AA0-BA9A-49747A65129C}"/>
    <dgm:cxn modelId="{38D1D8B7-74A1-4598-8377-C24AB6F1EF6F}" type="presOf" srcId="{4AE51803-EE5E-4841-9B9A-6D3076B1D008}" destId="{AF559F1F-EE6B-46FB-8083-719297644DC7}" srcOrd="0" destOrd="0" presId="urn:microsoft.com/office/officeart/2018/2/layout/IconVerticalSolidList"/>
    <dgm:cxn modelId="{5E364DE0-1D75-4C44-95CC-5A957CE61F7A}" srcId="{D3AC080D-FE86-4951-9B5D-12346B143790}" destId="{FD151E3D-75DF-4B5F-9CA8-8D6C7D3AC662}" srcOrd="1" destOrd="0" parTransId="{68AE7A17-70B0-440F-B143-AAB5AF8DBF28}" sibTransId="{4503BB34-FF7F-414C-9CCC-DE6D071F2A50}"/>
    <dgm:cxn modelId="{A247573D-3695-4173-BA11-E3CC74EEEF77}" type="presParOf" srcId="{468C8CD0-AE2E-4714-99DD-8AAE7ED68EB1}" destId="{04B10D62-D5DD-4A58-BCDB-9FBE0B02D445}" srcOrd="0" destOrd="0" presId="urn:microsoft.com/office/officeart/2018/2/layout/IconVerticalSolidList"/>
    <dgm:cxn modelId="{D78721C4-B720-4D1A-83DA-C2313B6DFE75}" type="presParOf" srcId="{04B10D62-D5DD-4A58-BCDB-9FBE0B02D445}" destId="{B42CB9D8-912D-4F7B-83D1-5221ED9D3B1A}" srcOrd="0" destOrd="0" presId="urn:microsoft.com/office/officeart/2018/2/layout/IconVerticalSolidList"/>
    <dgm:cxn modelId="{AD6ABAA8-665E-455C-9F79-2A3C3AE9A152}" type="presParOf" srcId="{04B10D62-D5DD-4A58-BCDB-9FBE0B02D445}" destId="{479C2950-9133-409A-BE4F-A4DBFBB06CCF}" srcOrd="1" destOrd="0" presId="urn:microsoft.com/office/officeart/2018/2/layout/IconVerticalSolidList"/>
    <dgm:cxn modelId="{5AE5FB61-EDC2-41AD-9213-AEC255352202}" type="presParOf" srcId="{04B10D62-D5DD-4A58-BCDB-9FBE0B02D445}" destId="{F4568206-B535-491D-B662-B94EA6D78218}" srcOrd="2" destOrd="0" presId="urn:microsoft.com/office/officeart/2018/2/layout/IconVerticalSolidList"/>
    <dgm:cxn modelId="{DF490E13-2AFC-46C0-B86D-1AB5B99814E0}" type="presParOf" srcId="{04B10D62-D5DD-4A58-BCDB-9FBE0B02D445}" destId="{DA8B225A-AA6B-4D97-813A-621167C6083F}" srcOrd="3" destOrd="0" presId="urn:microsoft.com/office/officeart/2018/2/layout/IconVerticalSolidList"/>
    <dgm:cxn modelId="{4F33D8FF-223E-47F5-A574-7BD57EB2BF3A}" type="presParOf" srcId="{468C8CD0-AE2E-4714-99DD-8AAE7ED68EB1}" destId="{7C7379CD-99BD-4670-890F-0556E0AB3E2D}" srcOrd="1" destOrd="0" presId="urn:microsoft.com/office/officeart/2018/2/layout/IconVerticalSolidList"/>
    <dgm:cxn modelId="{D760C2D5-C5BF-4688-8240-E861B486E11A}" type="presParOf" srcId="{468C8CD0-AE2E-4714-99DD-8AAE7ED68EB1}" destId="{B8AD4547-65DA-4526-A393-A2C909224228}" srcOrd="2" destOrd="0" presId="urn:microsoft.com/office/officeart/2018/2/layout/IconVerticalSolidList"/>
    <dgm:cxn modelId="{EA083A45-25EB-4512-8CB0-033CDB21C65A}" type="presParOf" srcId="{B8AD4547-65DA-4526-A393-A2C909224228}" destId="{B438FF84-BB26-4253-8C19-C2CFE2CD5C84}" srcOrd="0" destOrd="0" presId="urn:microsoft.com/office/officeart/2018/2/layout/IconVerticalSolidList"/>
    <dgm:cxn modelId="{78DD9967-659E-488C-AA48-0DF5447AEF54}" type="presParOf" srcId="{B8AD4547-65DA-4526-A393-A2C909224228}" destId="{CBE9FB9C-8A38-498F-B259-E2A78EE09131}" srcOrd="1" destOrd="0" presId="urn:microsoft.com/office/officeart/2018/2/layout/IconVerticalSolidList"/>
    <dgm:cxn modelId="{451DEEEE-80FA-4AED-AA67-8A34B45147B4}" type="presParOf" srcId="{B8AD4547-65DA-4526-A393-A2C909224228}" destId="{0B9601B1-B0AD-463D-BCAD-85EC6C2013D3}" srcOrd="2" destOrd="0" presId="urn:microsoft.com/office/officeart/2018/2/layout/IconVerticalSolidList"/>
    <dgm:cxn modelId="{36667191-0660-4817-8505-D1C02AFA31B9}" type="presParOf" srcId="{B8AD4547-65DA-4526-A393-A2C909224228}" destId="{9F8337D3-770D-4192-B31C-339A03A58286}" srcOrd="3" destOrd="0" presId="urn:microsoft.com/office/officeart/2018/2/layout/IconVerticalSolidList"/>
    <dgm:cxn modelId="{4FF11898-696F-4965-A633-5BFE27EACFF1}" type="presParOf" srcId="{468C8CD0-AE2E-4714-99DD-8AAE7ED68EB1}" destId="{2F475C78-ED98-423F-862F-11A40DC41F43}" srcOrd="3" destOrd="0" presId="urn:microsoft.com/office/officeart/2018/2/layout/IconVerticalSolidList"/>
    <dgm:cxn modelId="{AAFA6C16-AE84-4970-8A49-4C95E5BEE9BD}" type="presParOf" srcId="{468C8CD0-AE2E-4714-99DD-8AAE7ED68EB1}" destId="{875AF4EE-2775-4399-B06A-0E6E4DB3FD44}" srcOrd="4" destOrd="0" presId="urn:microsoft.com/office/officeart/2018/2/layout/IconVerticalSolidList"/>
    <dgm:cxn modelId="{7732FFC3-03B0-42F1-8124-3AFEC2014137}" type="presParOf" srcId="{875AF4EE-2775-4399-B06A-0E6E4DB3FD44}" destId="{AE18634B-ACE5-46EC-9F5C-DDCF7A491D9B}" srcOrd="0" destOrd="0" presId="urn:microsoft.com/office/officeart/2018/2/layout/IconVerticalSolidList"/>
    <dgm:cxn modelId="{7A0B934C-77FE-4028-86FA-2D21A87B3624}" type="presParOf" srcId="{875AF4EE-2775-4399-B06A-0E6E4DB3FD44}" destId="{4C5B7952-F631-4674-A436-BDB31BBD4574}" srcOrd="1" destOrd="0" presId="urn:microsoft.com/office/officeart/2018/2/layout/IconVerticalSolidList"/>
    <dgm:cxn modelId="{31B412FE-F9B2-4446-BB1A-158FCD84D8F2}" type="presParOf" srcId="{875AF4EE-2775-4399-B06A-0E6E4DB3FD44}" destId="{D24CF8B3-7F13-4222-8126-480FD3A9223A}" srcOrd="2" destOrd="0" presId="urn:microsoft.com/office/officeart/2018/2/layout/IconVerticalSolidList"/>
    <dgm:cxn modelId="{2FA5CA62-5C39-455E-9823-6242AE01D50C}" type="presParOf" srcId="{875AF4EE-2775-4399-B06A-0E6E4DB3FD44}" destId="{AF559F1F-EE6B-46FB-8083-719297644DC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BE2C9D-2D3E-4A85-AAC3-67F99012426D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358A207-B931-48AC-AF68-6E2D9B8BC583}">
      <dgm:prSet/>
      <dgm:spPr/>
      <dgm:t>
        <a:bodyPr/>
        <a:lstStyle/>
        <a:p>
          <a:r>
            <a:rPr lang="en-GB"/>
            <a:t>Ask questions during the Q&amp;A session, when the Chair grants the floor</a:t>
          </a:r>
          <a:endParaRPr lang="en-US"/>
        </a:p>
      </dgm:t>
    </dgm:pt>
    <dgm:pt modelId="{75570DCB-A9F3-40B1-9EBC-90450A2B0FBB}" type="parTrans" cxnId="{1D8E56DF-DF64-48C3-A36C-9F02670F3518}">
      <dgm:prSet/>
      <dgm:spPr/>
      <dgm:t>
        <a:bodyPr/>
        <a:lstStyle/>
        <a:p>
          <a:endParaRPr lang="en-US"/>
        </a:p>
      </dgm:t>
    </dgm:pt>
    <dgm:pt modelId="{F77391D5-2298-42E7-8A05-53CF97C3312C}" type="sibTrans" cxnId="{1D8E56DF-DF64-48C3-A36C-9F02670F3518}">
      <dgm:prSet/>
      <dgm:spPr/>
      <dgm:t>
        <a:bodyPr/>
        <a:lstStyle/>
        <a:p>
          <a:endParaRPr lang="en-US"/>
        </a:p>
      </dgm:t>
    </dgm:pt>
    <dgm:pt modelId="{966B17EC-C8FC-43FC-8AA9-7B8CE5CF087E}">
      <dgm:prSet/>
      <dgm:spPr/>
      <dgm:t>
        <a:bodyPr/>
        <a:lstStyle/>
        <a:p>
          <a:r>
            <a:rPr lang="en-GB"/>
            <a:t>When taking the floor turn on your camera (if possible)</a:t>
          </a:r>
          <a:endParaRPr lang="en-US"/>
        </a:p>
      </dgm:t>
    </dgm:pt>
    <dgm:pt modelId="{5CBD15D1-26E3-499C-92D2-7EA1A4308A73}" type="parTrans" cxnId="{F32CC761-E85A-4935-BE6B-E5B6A247D578}">
      <dgm:prSet/>
      <dgm:spPr/>
      <dgm:t>
        <a:bodyPr/>
        <a:lstStyle/>
        <a:p>
          <a:endParaRPr lang="en-US"/>
        </a:p>
      </dgm:t>
    </dgm:pt>
    <dgm:pt modelId="{C7F017A0-077C-45A7-8FCA-F6C56C1A8207}" type="sibTrans" cxnId="{F32CC761-E85A-4935-BE6B-E5B6A247D578}">
      <dgm:prSet/>
      <dgm:spPr/>
      <dgm:t>
        <a:bodyPr/>
        <a:lstStyle/>
        <a:p>
          <a:endParaRPr lang="en-US"/>
        </a:p>
      </dgm:t>
    </dgm:pt>
    <dgm:pt modelId="{07308C84-4449-4B68-9DB6-87288613C9C9}">
      <dgm:prSet/>
      <dgm:spPr/>
      <dgm:t>
        <a:bodyPr/>
        <a:lstStyle/>
        <a:p>
          <a:r>
            <a:rPr lang="en-GB"/>
            <a:t>Please state your name and affiliation when introducing the question/comment</a:t>
          </a:r>
          <a:endParaRPr lang="en-US"/>
        </a:p>
      </dgm:t>
    </dgm:pt>
    <dgm:pt modelId="{C16A12A0-9B6A-4557-A2C9-D1AC6E3BF61B}" type="parTrans" cxnId="{5446758C-75E1-49E9-8865-C4CE2D8299E3}">
      <dgm:prSet/>
      <dgm:spPr/>
      <dgm:t>
        <a:bodyPr/>
        <a:lstStyle/>
        <a:p>
          <a:endParaRPr lang="en-US"/>
        </a:p>
      </dgm:t>
    </dgm:pt>
    <dgm:pt modelId="{5F59E7B3-DA39-4DFD-A049-E82DD19B06AC}" type="sibTrans" cxnId="{5446758C-75E1-49E9-8865-C4CE2D8299E3}">
      <dgm:prSet/>
      <dgm:spPr/>
      <dgm:t>
        <a:bodyPr/>
        <a:lstStyle/>
        <a:p>
          <a:endParaRPr lang="en-US"/>
        </a:p>
      </dgm:t>
    </dgm:pt>
    <dgm:pt modelId="{B67BE2D4-30FA-4208-949F-7F625A1DA961}">
      <dgm:prSet/>
      <dgm:spPr/>
      <dgm:t>
        <a:bodyPr/>
        <a:lstStyle/>
        <a:p>
          <a:r>
            <a:rPr lang="en-GB"/>
            <a:t>Keep it simple – short and concise</a:t>
          </a:r>
          <a:endParaRPr lang="en-US"/>
        </a:p>
      </dgm:t>
    </dgm:pt>
    <dgm:pt modelId="{8900DE8F-CDEE-4BF7-9041-34DF94BB451D}" type="parTrans" cxnId="{E5B438B6-1506-48C1-9134-3713FB561EC0}">
      <dgm:prSet/>
      <dgm:spPr/>
      <dgm:t>
        <a:bodyPr/>
        <a:lstStyle/>
        <a:p>
          <a:endParaRPr lang="en-US"/>
        </a:p>
      </dgm:t>
    </dgm:pt>
    <dgm:pt modelId="{25A88061-2B11-4264-8E5B-22C62BB3726A}" type="sibTrans" cxnId="{E5B438B6-1506-48C1-9134-3713FB561EC0}">
      <dgm:prSet/>
      <dgm:spPr/>
      <dgm:t>
        <a:bodyPr/>
        <a:lstStyle/>
        <a:p>
          <a:endParaRPr lang="en-US"/>
        </a:p>
      </dgm:t>
    </dgm:pt>
    <dgm:pt modelId="{0BE76216-D544-4566-8A98-3099CBE47E10}" type="pres">
      <dgm:prSet presAssocID="{68BE2C9D-2D3E-4A85-AAC3-67F99012426D}" presName="linear" presStyleCnt="0">
        <dgm:presLayoutVars>
          <dgm:animLvl val="lvl"/>
          <dgm:resizeHandles val="exact"/>
        </dgm:presLayoutVars>
      </dgm:prSet>
      <dgm:spPr/>
    </dgm:pt>
    <dgm:pt modelId="{23C73CDE-ABA6-420C-85C2-0FD1FBEAF6B5}" type="pres">
      <dgm:prSet presAssocID="{B358A207-B931-48AC-AF68-6E2D9B8BC5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3F10783-6EA4-40C5-B53D-153115D0F453}" type="pres">
      <dgm:prSet presAssocID="{F77391D5-2298-42E7-8A05-53CF97C3312C}" presName="spacer" presStyleCnt="0"/>
      <dgm:spPr/>
    </dgm:pt>
    <dgm:pt modelId="{80B19AD4-F2AB-4F39-8C80-9D8844882EF0}" type="pres">
      <dgm:prSet presAssocID="{966B17EC-C8FC-43FC-8AA9-7B8CE5CF08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E89C9E-20BF-46B0-8DB1-67C4FE108B5B}" type="pres">
      <dgm:prSet presAssocID="{C7F017A0-077C-45A7-8FCA-F6C56C1A8207}" presName="spacer" presStyleCnt="0"/>
      <dgm:spPr/>
    </dgm:pt>
    <dgm:pt modelId="{8857F12B-6E15-4091-B0F1-D4C5C2EC15EC}" type="pres">
      <dgm:prSet presAssocID="{07308C84-4449-4B68-9DB6-87288613C9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2615087-54B1-412F-A8BF-61CEB43596CE}" type="pres">
      <dgm:prSet presAssocID="{5F59E7B3-DA39-4DFD-A049-E82DD19B06AC}" presName="spacer" presStyleCnt="0"/>
      <dgm:spPr/>
    </dgm:pt>
    <dgm:pt modelId="{AA124FF8-A89B-4B71-B6BF-5822F6ED3F77}" type="pres">
      <dgm:prSet presAssocID="{B67BE2D4-30FA-4208-949F-7F625A1DA96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EAA8916-EE78-4A43-A55A-D8A05BB43189}" type="presOf" srcId="{B67BE2D4-30FA-4208-949F-7F625A1DA961}" destId="{AA124FF8-A89B-4B71-B6BF-5822F6ED3F77}" srcOrd="0" destOrd="0" presId="urn:microsoft.com/office/officeart/2005/8/layout/vList2"/>
    <dgm:cxn modelId="{69F8031D-1EDF-4E76-AC12-FCF4E1BF7074}" type="presOf" srcId="{B358A207-B931-48AC-AF68-6E2D9B8BC583}" destId="{23C73CDE-ABA6-420C-85C2-0FD1FBEAF6B5}" srcOrd="0" destOrd="0" presId="urn:microsoft.com/office/officeart/2005/8/layout/vList2"/>
    <dgm:cxn modelId="{F32CC761-E85A-4935-BE6B-E5B6A247D578}" srcId="{68BE2C9D-2D3E-4A85-AAC3-67F99012426D}" destId="{966B17EC-C8FC-43FC-8AA9-7B8CE5CF087E}" srcOrd="1" destOrd="0" parTransId="{5CBD15D1-26E3-499C-92D2-7EA1A4308A73}" sibTransId="{C7F017A0-077C-45A7-8FCA-F6C56C1A8207}"/>
    <dgm:cxn modelId="{A767DC66-E046-4ADF-B31A-B217B91A8C2B}" type="presOf" srcId="{68BE2C9D-2D3E-4A85-AAC3-67F99012426D}" destId="{0BE76216-D544-4566-8A98-3099CBE47E10}" srcOrd="0" destOrd="0" presId="urn:microsoft.com/office/officeart/2005/8/layout/vList2"/>
    <dgm:cxn modelId="{494D4755-80ED-4A66-A117-026058339DBD}" type="presOf" srcId="{966B17EC-C8FC-43FC-8AA9-7B8CE5CF087E}" destId="{80B19AD4-F2AB-4F39-8C80-9D8844882EF0}" srcOrd="0" destOrd="0" presId="urn:microsoft.com/office/officeart/2005/8/layout/vList2"/>
    <dgm:cxn modelId="{5446758C-75E1-49E9-8865-C4CE2D8299E3}" srcId="{68BE2C9D-2D3E-4A85-AAC3-67F99012426D}" destId="{07308C84-4449-4B68-9DB6-87288613C9C9}" srcOrd="2" destOrd="0" parTransId="{C16A12A0-9B6A-4557-A2C9-D1AC6E3BF61B}" sibTransId="{5F59E7B3-DA39-4DFD-A049-E82DD19B06AC}"/>
    <dgm:cxn modelId="{C078E8A9-EB3D-4234-A590-DA8737E9FBB1}" type="presOf" srcId="{07308C84-4449-4B68-9DB6-87288613C9C9}" destId="{8857F12B-6E15-4091-B0F1-D4C5C2EC15EC}" srcOrd="0" destOrd="0" presId="urn:microsoft.com/office/officeart/2005/8/layout/vList2"/>
    <dgm:cxn modelId="{E5B438B6-1506-48C1-9134-3713FB561EC0}" srcId="{68BE2C9D-2D3E-4A85-AAC3-67F99012426D}" destId="{B67BE2D4-30FA-4208-949F-7F625A1DA961}" srcOrd="3" destOrd="0" parTransId="{8900DE8F-CDEE-4BF7-9041-34DF94BB451D}" sibTransId="{25A88061-2B11-4264-8E5B-22C62BB3726A}"/>
    <dgm:cxn modelId="{1D8E56DF-DF64-48C3-A36C-9F02670F3518}" srcId="{68BE2C9D-2D3E-4A85-AAC3-67F99012426D}" destId="{B358A207-B931-48AC-AF68-6E2D9B8BC583}" srcOrd="0" destOrd="0" parTransId="{75570DCB-A9F3-40B1-9EBC-90450A2B0FBB}" sibTransId="{F77391D5-2298-42E7-8A05-53CF97C3312C}"/>
    <dgm:cxn modelId="{69D53C66-B74B-445F-A06E-73FA7141BC56}" type="presParOf" srcId="{0BE76216-D544-4566-8A98-3099CBE47E10}" destId="{23C73CDE-ABA6-420C-85C2-0FD1FBEAF6B5}" srcOrd="0" destOrd="0" presId="urn:microsoft.com/office/officeart/2005/8/layout/vList2"/>
    <dgm:cxn modelId="{9C646693-D719-4627-AFFA-E06058461BD9}" type="presParOf" srcId="{0BE76216-D544-4566-8A98-3099CBE47E10}" destId="{63F10783-6EA4-40C5-B53D-153115D0F453}" srcOrd="1" destOrd="0" presId="urn:microsoft.com/office/officeart/2005/8/layout/vList2"/>
    <dgm:cxn modelId="{88A8BF18-FD48-4522-99F8-D400725CBBB6}" type="presParOf" srcId="{0BE76216-D544-4566-8A98-3099CBE47E10}" destId="{80B19AD4-F2AB-4F39-8C80-9D8844882EF0}" srcOrd="2" destOrd="0" presId="urn:microsoft.com/office/officeart/2005/8/layout/vList2"/>
    <dgm:cxn modelId="{B0D8E023-656E-49D1-AA0F-2E877C74F119}" type="presParOf" srcId="{0BE76216-D544-4566-8A98-3099CBE47E10}" destId="{EAE89C9E-20BF-46B0-8DB1-67C4FE108B5B}" srcOrd="3" destOrd="0" presId="urn:microsoft.com/office/officeart/2005/8/layout/vList2"/>
    <dgm:cxn modelId="{773F05EC-AC4C-44BA-A988-A8C2C45586C9}" type="presParOf" srcId="{0BE76216-D544-4566-8A98-3099CBE47E10}" destId="{8857F12B-6E15-4091-B0F1-D4C5C2EC15EC}" srcOrd="4" destOrd="0" presId="urn:microsoft.com/office/officeart/2005/8/layout/vList2"/>
    <dgm:cxn modelId="{843C3A7A-FC1D-4B6E-AC67-88120F605D7D}" type="presParOf" srcId="{0BE76216-D544-4566-8A98-3099CBE47E10}" destId="{F2615087-54B1-412F-A8BF-61CEB43596CE}" srcOrd="5" destOrd="0" presId="urn:microsoft.com/office/officeart/2005/8/layout/vList2"/>
    <dgm:cxn modelId="{CAECF60F-3ED1-4E35-86B8-888721E8985C}" type="presParOf" srcId="{0BE76216-D544-4566-8A98-3099CBE47E10}" destId="{AA124FF8-A89B-4B71-B6BF-5822F6ED3F7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AC080D-FE86-4951-9B5D-12346B14379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18D6B7D-0DB6-4A5C-8EC8-B6B384D2C996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Replies to pending questions will be addressed in writing and published on the EFSA website</a:t>
          </a:r>
          <a:endParaRPr lang="en-US" sz="2200" kern="1200">
            <a:solidFill>
              <a:srgbClr val="FFFFFF">
                <a:lumMod val="50000"/>
              </a:srgbClr>
            </a:solidFill>
            <a:latin typeface="Verdana" panose="020B0604030504040204"/>
            <a:ea typeface="+mn-ea"/>
            <a:cs typeface="Verdana"/>
          </a:endParaRPr>
        </a:p>
      </dgm:t>
    </dgm:pt>
    <dgm:pt modelId="{F4C54276-F1ED-499F-A6F5-DB428E336A26}" type="parTrans" cxnId="{E0864A2F-BAC7-4EB5-A6B3-00E9052CAEC1}">
      <dgm:prSet/>
      <dgm:spPr/>
      <dgm:t>
        <a:bodyPr/>
        <a:lstStyle/>
        <a:p>
          <a:endParaRPr lang="en-US"/>
        </a:p>
      </dgm:t>
    </dgm:pt>
    <dgm:pt modelId="{DD83EF8B-AB42-4A0E-9B6E-1CD64E51960F}" type="sibTrans" cxnId="{E0864A2F-BAC7-4EB5-A6B3-00E9052CAEC1}">
      <dgm:prSet/>
      <dgm:spPr/>
      <dgm:t>
        <a:bodyPr/>
        <a:lstStyle/>
        <a:p>
          <a:endParaRPr lang="en-US"/>
        </a:p>
      </dgm:t>
    </dgm:pt>
    <dgm:pt modelId="{FD151E3D-75DF-4B5F-9CA8-8D6C7D3AC662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The recording will be made available on the EFSA website</a:t>
          </a:r>
          <a:endParaRPr lang="en-US" sz="2200" kern="1200"/>
        </a:p>
      </dgm:t>
    </dgm:pt>
    <dgm:pt modelId="{68AE7A17-70B0-440F-B143-AAB5AF8DBF28}" type="parTrans" cxnId="{5E364DE0-1D75-4C44-95CC-5A957CE61F7A}">
      <dgm:prSet/>
      <dgm:spPr/>
      <dgm:t>
        <a:bodyPr/>
        <a:lstStyle/>
        <a:p>
          <a:endParaRPr lang="en-US"/>
        </a:p>
      </dgm:t>
    </dgm:pt>
    <dgm:pt modelId="{4503BB34-FF7F-414C-9CCC-DE6D071F2A50}" type="sibTrans" cxnId="{5E364DE0-1D75-4C44-95CC-5A957CE61F7A}">
      <dgm:prSet/>
      <dgm:spPr/>
      <dgm:t>
        <a:bodyPr/>
        <a:lstStyle/>
        <a:p>
          <a:endParaRPr lang="en-US"/>
        </a:p>
      </dgm:t>
    </dgm:pt>
    <dgm:pt modelId="{4AE51803-EE5E-4841-9B9A-6D3076B1D008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rgbClr val="FFFFFF">
                <a:lumMod val="50000"/>
              </a:srgbClr>
            </a:solidFill>
            <a:latin typeface="Verdana" panose="020B0604030504040204"/>
            <a:ea typeface="+mn-ea"/>
            <a:cs typeface="Verdana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Thank you for filling out the s</a:t>
          </a:r>
          <a:r>
            <a:rPr lang="en-US" sz="2200" u="sng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urvey</a:t>
          </a:r>
          <a:r>
            <a:rPr lang="en-US" sz="2200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 that you will receive shortly by email. Your feedback is essential to improve our future events</a:t>
          </a:r>
          <a:endParaRPr lang="en-GB" sz="2200" kern="1200">
            <a:solidFill>
              <a:srgbClr val="FFFFFF">
                <a:lumMod val="50000"/>
              </a:srgbClr>
            </a:solidFill>
            <a:latin typeface="Verdana" panose="020B0604030504040204"/>
            <a:ea typeface="+mn-ea"/>
            <a:cs typeface="Verdana"/>
          </a:endParaRP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gm:t>
    </dgm:pt>
    <dgm:pt modelId="{CC359A63-83E3-477C-9441-461E56114FE7}" type="parTrans" cxnId="{2E484CB4-1D9E-4135-9C62-882388A6DAE8}">
      <dgm:prSet/>
      <dgm:spPr/>
      <dgm:t>
        <a:bodyPr/>
        <a:lstStyle/>
        <a:p>
          <a:endParaRPr lang="en-US"/>
        </a:p>
      </dgm:t>
    </dgm:pt>
    <dgm:pt modelId="{E760DEC5-8C4B-4AA0-BA9A-49747A65129C}" type="sibTrans" cxnId="{2E484CB4-1D9E-4135-9C62-882388A6DAE8}">
      <dgm:prSet/>
      <dgm:spPr/>
      <dgm:t>
        <a:bodyPr/>
        <a:lstStyle/>
        <a:p>
          <a:endParaRPr lang="en-US"/>
        </a:p>
      </dgm:t>
    </dgm:pt>
    <dgm:pt modelId="{468C8CD0-AE2E-4714-99DD-8AAE7ED68EB1}" type="pres">
      <dgm:prSet presAssocID="{D3AC080D-FE86-4951-9B5D-12346B143790}" presName="root" presStyleCnt="0">
        <dgm:presLayoutVars>
          <dgm:dir/>
          <dgm:resizeHandles val="exact"/>
        </dgm:presLayoutVars>
      </dgm:prSet>
      <dgm:spPr/>
    </dgm:pt>
    <dgm:pt modelId="{04B10D62-D5DD-4A58-BCDB-9FBE0B02D445}" type="pres">
      <dgm:prSet presAssocID="{918D6B7D-0DB6-4A5C-8EC8-B6B384D2C996}" presName="compNode" presStyleCnt="0"/>
      <dgm:spPr/>
    </dgm:pt>
    <dgm:pt modelId="{B42CB9D8-912D-4F7B-83D1-5221ED9D3B1A}" type="pres">
      <dgm:prSet presAssocID="{918D6B7D-0DB6-4A5C-8EC8-B6B384D2C996}" presName="bgRect" presStyleLbl="bgShp" presStyleIdx="0" presStyleCnt="3" custLinFactNeighborX="9197" custLinFactNeighborY="-210"/>
      <dgm:spPr/>
    </dgm:pt>
    <dgm:pt modelId="{479C2950-9133-409A-BE4F-A4DBFBB06CCF}" type="pres">
      <dgm:prSet presAssocID="{918D6B7D-0DB6-4A5C-8EC8-B6B384D2C99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  <dgm:pt modelId="{F4568206-B535-491D-B662-B94EA6D78218}" type="pres">
      <dgm:prSet presAssocID="{918D6B7D-0DB6-4A5C-8EC8-B6B384D2C996}" presName="spaceRect" presStyleCnt="0"/>
      <dgm:spPr/>
    </dgm:pt>
    <dgm:pt modelId="{DA8B225A-AA6B-4D97-813A-621167C6083F}" type="pres">
      <dgm:prSet presAssocID="{918D6B7D-0DB6-4A5C-8EC8-B6B384D2C996}" presName="parTx" presStyleLbl="revTx" presStyleIdx="0" presStyleCnt="3">
        <dgm:presLayoutVars>
          <dgm:chMax val="0"/>
          <dgm:chPref val="0"/>
        </dgm:presLayoutVars>
      </dgm:prSet>
      <dgm:spPr/>
    </dgm:pt>
    <dgm:pt modelId="{7C7379CD-99BD-4670-890F-0556E0AB3E2D}" type="pres">
      <dgm:prSet presAssocID="{DD83EF8B-AB42-4A0E-9B6E-1CD64E51960F}" presName="sibTrans" presStyleCnt="0"/>
      <dgm:spPr/>
    </dgm:pt>
    <dgm:pt modelId="{B8AD4547-65DA-4526-A393-A2C909224228}" type="pres">
      <dgm:prSet presAssocID="{FD151E3D-75DF-4B5F-9CA8-8D6C7D3AC662}" presName="compNode" presStyleCnt="0"/>
      <dgm:spPr/>
    </dgm:pt>
    <dgm:pt modelId="{B438FF84-BB26-4253-8C19-C2CFE2CD5C84}" type="pres">
      <dgm:prSet presAssocID="{FD151E3D-75DF-4B5F-9CA8-8D6C7D3AC662}" presName="bgRect" presStyleLbl="bgShp" presStyleIdx="1" presStyleCnt="3"/>
      <dgm:spPr/>
    </dgm:pt>
    <dgm:pt modelId="{CBE9FB9C-8A38-498F-B259-E2A78EE09131}" type="pres">
      <dgm:prSet presAssocID="{FD151E3D-75DF-4B5F-9CA8-8D6C7D3AC6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 with solid fill"/>
        </a:ext>
      </dgm:extLst>
    </dgm:pt>
    <dgm:pt modelId="{0B9601B1-B0AD-463D-BCAD-85EC6C2013D3}" type="pres">
      <dgm:prSet presAssocID="{FD151E3D-75DF-4B5F-9CA8-8D6C7D3AC662}" presName="spaceRect" presStyleCnt="0"/>
      <dgm:spPr/>
    </dgm:pt>
    <dgm:pt modelId="{9F8337D3-770D-4192-B31C-339A03A58286}" type="pres">
      <dgm:prSet presAssocID="{FD151E3D-75DF-4B5F-9CA8-8D6C7D3AC662}" presName="parTx" presStyleLbl="revTx" presStyleIdx="1" presStyleCnt="3" custLinFactNeighborX="207" custLinFactNeighborY="-1830">
        <dgm:presLayoutVars>
          <dgm:chMax val="0"/>
          <dgm:chPref val="0"/>
        </dgm:presLayoutVars>
      </dgm:prSet>
      <dgm:spPr/>
    </dgm:pt>
    <dgm:pt modelId="{2F475C78-ED98-423F-862F-11A40DC41F43}" type="pres">
      <dgm:prSet presAssocID="{4503BB34-FF7F-414C-9CCC-DE6D071F2A50}" presName="sibTrans" presStyleCnt="0"/>
      <dgm:spPr/>
    </dgm:pt>
    <dgm:pt modelId="{875AF4EE-2775-4399-B06A-0E6E4DB3FD44}" type="pres">
      <dgm:prSet presAssocID="{4AE51803-EE5E-4841-9B9A-6D3076B1D008}" presName="compNode" presStyleCnt="0"/>
      <dgm:spPr/>
    </dgm:pt>
    <dgm:pt modelId="{AE18634B-ACE5-46EC-9F5C-DDCF7A491D9B}" type="pres">
      <dgm:prSet presAssocID="{4AE51803-EE5E-4841-9B9A-6D3076B1D008}" presName="bgRect" presStyleLbl="bgShp" presStyleIdx="2" presStyleCnt="3"/>
      <dgm:spPr/>
    </dgm:pt>
    <dgm:pt modelId="{4C5B7952-F631-4674-A436-BDB31BBD4574}" type="pres">
      <dgm:prSet presAssocID="{4AE51803-EE5E-4841-9B9A-6D3076B1D00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D24CF8B3-7F13-4222-8126-480FD3A9223A}" type="pres">
      <dgm:prSet presAssocID="{4AE51803-EE5E-4841-9B9A-6D3076B1D008}" presName="spaceRect" presStyleCnt="0"/>
      <dgm:spPr/>
    </dgm:pt>
    <dgm:pt modelId="{AF559F1F-EE6B-46FB-8083-719297644DC7}" type="pres">
      <dgm:prSet presAssocID="{4AE51803-EE5E-4841-9B9A-6D3076B1D0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FFFB500-A57B-43C5-BC39-0F759B052A22}" type="presOf" srcId="{D3AC080D-FE86-4951-9B5D-12346B143790}" destId="{468C8CD0-AE2E-4714-99DD-8AAE7ED68EB1}" srcOrd="0" destOrd="0" presId="urn:microsoft.com/office/officeart/2018/2/layout/IconVerticalSolidList"/>
    <dgm:cxn modelId="{E0864A2F-BAC7-4EB5-A6B3-00E9052CAEC1}" srcId="{D3AC080D-FE86-4951-9B5D-12346B143790}" destId="{918D6B7D-0DB6-4A5C-8EC8-B6B384D2C996}" srcOrd="0" destOrd="0" parTransId="{F4C54276-F1ED-499F-A6F5-DB428E336A26}" sibTransId="{DD83EF8B-AB42-4A0E-9B6E-1CD64E51960F}"/>
    <dgm:cxn modelId="{33B97E80-9CD1-4AF1-A491-2578EA966B8D}" type="presOf" srcId="{918D6B7D-0DB6-4A5C-8EC8-B6B384D2C996}" destId="{DA8B225A-AA6B-4D97-813A-621167C6083F}" srcOrd="0" destOrd="0" presId="urn:microsoft.com/office/officeart/2018/2/layout/IconVerticalSolidList"/>
    <dgm:cxn modelId="{52E61B92-C67B-4635-8F2B-2FA0ED08BF5F}" type="presOf" srcId="{FD151E3D-75DF-4B5F-9CA8-8D6C7D3AC662}" destId="{9F8337D3-770D-4192-B31C-339A03A58286}" srcOrd="0" destOrd="0" presId="urn:microsoft.com/office/officeart/2018/2/layout/IconVerticalSolidList"/>
    <dgm:cxn modelId="{2E484CB4-1D9E-4135-9C62-882388A6DAE8}" srcId="{D3AC080D-FE86-4951-9B5D-12346B143790}" destId="{4AE51803-EE5E-4841-9B9A-6D3076B1D008}" srcOrd="2" destOrd="0" parTransId="{CC359A63-83E3-477C-9441-461E56114FE7}" sibTransId="{E760DEC5-8C4B-4AA0-BA9A-49747A65129C}"/>
    <dgm:cxn modelId="{38D1D8B7-74A1-4598-8377-C24AB6F1EF6F}" type="presOf" srcId="{4AE51803-EE5E-4841-9B9A-6D3076B1D008}" destId="{AF559F1F-EE6B-46FB-8083-719297644DC7}" srcOrd="0" destOrd="0" presId="urn:microsoft.com/office/officeart/2018/2/layout/IconVerticalSolidList"/>
    <dgm:cxn modelId="{5E364DE0-1D75-4C44-95CC-5A957CE61F7A}" srcId="{D3AC080D-FE86-4951-9B5D-12346B143790}" destId="{FD151E3D-75DF-4B5F-9CA8-8D6C7D3AC662}" srcOrd="1" destOrd="0" parTransId="{68AE7A17-70B0-440F-B143-AAB5AF8DBF28}" sibTransId="{4503BB34-FF7F-414C-9CCC-DE6D071F2A50}"/>
    <dgm:cxn modelId="{A247573D-3695-4173-BA11-E3CC74EEEF77}" type="presParOf" srcId="{468C8CD0-AE2E-4714-99DD-8AAE7ED68EB1}" destId="{04B10D62-D5DD-4A58-BCDB-9FBE0B02D445}" srcOrd="0" destOrd="0" presId="urn:microsoft.com/office/officeart/2018/2/layout/IconVerticalSolidList"/>
    <dgm:cxn modelId="{D78721C4-B720-4D1A-83DA-C2313B6DFE75}" type="presParOf" srcId="{04B10D62-D5DD-4A58-BCDB-9FBE0B02D445}" destId="{B42CB9D8-912D-4F7B-83D1-5221ED9D3B1A}" srcOrd="0" destOrd="0" presId="urn:microsoft.com/office/officeart/2018/2/layout/IconVerticalSolidList"/>
    <dgm:cxn modelId="{AD6ABAA8-665E-455C-9F79-2A3C3AE9A152}" type="presParOf" srcId="{04B10D62-D5DD-4A58-BCDB-9FBE0B02D445}" destId="{479C2950-9133-409A-BE4F-A4DBFBB06CCF}" srcOrd="1" destOrd="0" presId="urn:microsoft.com/office/officeart/2018/2/layout/IconVerticalSolidList"/>
    <dgm:cxn modelId="{5AE5FB61-EDC2-41AD-9213-AEC255352202}" type="presParOf" srcId="{04B10D62-D5DD-4A58-BCDB-9FBE0B02D445}" destId="{F4568206-B535-491D-B662-B94EA6D78218}" srcOrd="2" destOrd="0" presId="urn:microsoft.com/office/officeart/2018/2/layout/IconVerticalSolidList"/>
    <dgm:cxn modelId="{DF490E13-2AFC-46C0-B86D-1AB5B99814E0}" type="presParOf" srcId="{04B10D62-D5DD-4A58-BCDB-9FBE0B02D445}" destId="{DA8B225A-AA6B-4D97-813A-621167C6083F}" srcOrd="3" destOrd="0" presId="urn:microsoft.com/office/officeart/2018/2/layout/IconVerticalSolidList"/>
    <dgm:cxn modelId="{4F33D8FF-223E-47F5-A574-7BD57EB2BF3A}" type="presParOf" srcId="{468C8CD0-AE2E-4714-99DD-8AAE7ED68EB1}" destId="{7C7379CD-99BD-4670-890F-0556E0AB3E2D}" srcOrd="1" destOrd="0" presId="urn:microsoft.com/office/officeart/2018/2/layout/IconVerticalSolidList"/>
    <dgm:cxn modelId="{D760C2D5-C5BF-4688-8240-E861B486E11A}" type="presParOf" srcId="{468C8CD0-AE2E-4714-99DD-8AAE7ED68EB1}" destId="{B8AD4547-65DA-4526-A393-A2C909224228}" srcOrd="2" destOrd="0" presId="urn:microsoft.com/office/officeart/2018/2/layout/IconVerticalSolidList"/>
    <dgm:cxn modelId="{EA083A45-25EB-4512-8CB0-033CDB21C65A}" type="presParOf" srcId="{B8AD4547-65DA-4526-A393-A2C909224228}" destId="{B438FF84-BB26-4253-8C19-C2CFE2CD5C84}" srcOrd="0" destOrd="0" presId="urn:microsoft.com/office/officeart/2018/2/layout/IconVerticalSolidList"/>
    <dgm:cxn modelId="{78DD9967-659E-488C-AA48-0DF5447AEF54}" type="presParOf" srcId="{B8AD4547-65DA-4526-A393-A2C909224228}" destId="{CBE9FB9C-8A38-498F-B259-E2A78EE09131}" srcOrd="1" destOrd="0" presId="urn:microsoft.com/office/officeart/2018/2/layout/IconVerticalSolidList"/>
    <dgm:cxn modelId="{451DEEEE-80FA-4AED-AA67-8A34B45147B4}" type="presParOf" srcId="{B8AD4547-65DA-4526-A393-A2C909224228}" destId="{0B9601B1-B0AD-463D-BCAD-85EC6C2013D3}" srcOrd="2" destOrd="0" presId="urn:microsoft.com/office/officeart/2018/2/layout/IconVerticalSolidList"/>
    <dgm:cxn modelId="{36667191-0660-4817-8505-D1C02AFA31B9}" type="presParOf" srcId="{B8AD4547-65DA-4526-A393-A2C909224228}" destId="{9F8337D3-770D-4192-B31C-339A03A58286}" srcOrd="3" destOrd="0" presId="urn:microsoft.com/office/officeart/2018/2/layout/IconVerticalSolidList"/>
    <dgm:cxn modelId="{4FF11898-696F-4965-A633-5BFE27EACFF1}" type="presParOf" srcId="{468C8CD0-AE2E-4714-99DD-8AAE7ED68EB1}" destId="{2F475C78-ED98-423F-862F-11A40DC41F43}" srcOrd="3" destOrd="0" presId="urn:microsoft.com/office/officeart/2018/2/layout/IconVerticalSolidList"/>
    <dgm:cxn modelId="{AAFA6C16-AE84-4970-8A49-4C95E5BEE9BD}" type="presParOf" srcId="{468C8CD0-AE2E-4714-99DD-8AAE7ED68EB1}" destId="{875AF4EE-2775-4399-B06A-0E6E4DB3FD44}" srcOrd="4" destOrd="0" presId="urn:microsoft.com/office/officeart/2018/2/layout/IconVerticalSolidList"/>
    <dgm:cxn modelId="{7732FFC3-03B0-42F1-8124-3AFEC2014137}" type="presParOf" srcId="{875AF4EE-2775-4399-B06A-0E6E4DB3FD44}" destId="{AE18634B-ACE5-46EC-9F5C-DDCF7A491D9B}" srcOrd="0" destOrd="0" presId="urn:microsoft.com/office/officeart/2018/2/layout/IconVerticalSolidList"/>
    <dgm:cxn modelId="{7A0B934C-77FE-4028-86FA-2D21A87B3624}" type="presParOf" srcId="{875AF4EE-2775-4399-B06A-0E6E4DB3FD44}" destId="{4C5B7952-F631-4674-A436-BDB31BBD4574}" srcOrd="1" destOrd="0" presId="urn:microsoft.com/office/officeart/2018/2/layout/IconVerticalSolidList"/>
    <dgm:cxn modelId="{31B412FE-F9B2-4446-BB1A-158FCD84D8F2}" type="presParOf" srcId="{875AF4EE-2775-4399-B06A-0E6E4DB3FD44}" destId="{D24CF8B3-7F13-4222-8126-480FD3A9223A}" srcOrd="2" destOrd="0" presId="urn:microsoft.com/office/officeart/2018/2/layout/IconVerticalSolidList"/>
    <dgm:cxn modelId="{2FA5CA62-5C39-455E-9823-6242AE01D50C}" type="presParOf" srcId="{875AF4EE-2775-4399-B06A-0E6E4DB3FD44}" destId="{AF559F1F-EE6B-46FB-8083-719297644DC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13263-CFC7-4896-9A50-AF406B77DF83}">
      <dsp:nvSpPr>
        <dsp:cNvPr id="0" name=""/>
        <dsp:cNvSpPr/>
      </dsp:nvSpPr>
      <dsp:spPr>
        <a:xfrm>
          <a:off x="2103120" y="0"/>
          <a:ext cx="8412480" cy="9089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30884" rIns="163225" bIns="2308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meeting will be </a:t>
          </a:r>
          <a:r>
            <a:rPr lang="en-US" sz="2000" b="1" kern="1200"/>
            <a:t>recorded</a:t>
          </a:r>
          <a:r>
            <a:rPr lang="en-US" sz="2000" kern="1200"/>
            <a:t>. In case you do not agree, please exit now </a:t>
          </a:r>
        </a:p>
      </dsp:txBody>
      <dsp:txXfrm>
        <a:off x="2103120" y="0"/>
        <a:ext cx="8412480" cy="908992"/>
      </dsp:txXfrm>
    </dsp:sp>
    <dsp:sp modelId="{D3C09CF5-0925-4EBB-B192-5690A37DDCE6}">
      <dsp:nvSpPr>
        <dsp:cNvPr id="0" name=""/>
        <dsp:cNvSpPr/>
      </dsp:nvSpPr>
      <dsp:spPr>
        <a:xfrm>
          <a:off x="0" y="2071"/>
          <a:ext cx="2103120" cy="9089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9788" rIns="111290" bIns="8978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0" y="2071"/>
        <a:ext cx="2103120" cy="908992"/>
      </dsp:txXfrm>
    </dsp:sp>
    <dsp:sp modelId="{7B241BA2-D288-46F5-8BC1-570707D80814}">
      <dsp:nvSpPr>
        <dsp:cNvPr id="0" name=""/>
        <dsp:cNvSpPr/>
      </dsp:nvSpPr>
      <dsp:spPr>
        <a:xfrm>
          <a:off x="2103120" y="965603"/>
          <a:ext cx="8412480" cy="9089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30884" rIns="163225" bIns="230884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kern="120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/>
            <a:t>Keep your </a:t>
          </a:r>
          <a:r>
            <a:rPr lang="en-US" sz="2000" b="1" kern="1200"/>
            <a:t>microphone muted and camera off </a:t>
          </a:r>
          <a:r>
            <a:rPr lang="en-US" sz="2000" kern="1200"/>
            <a:t>at all times unless specifically asked by the Chair or EFSA staff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>
        <a:off x="2103120" y="965603"/>
        <a:ext cx="8412480" cy="908992"/>
      </dsp:txXfrm>
    </dsp:sp>
    <dsp:sp modelId="{8C1CF147-45A0-4A74-9672-22D73A6613E7}">
      <dsp:nvSpPr>
        <dsp:cNvPr id="0" name=""/>
        <dsp:cNvSpPr/>
      </dsp:nvSpPr>
      <dsp:spPr>
        <a:xfrm>
          <a:off x="0" y="965603"/>
          <a:ext cx="2103120" cy="9089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9788" rIns="111290" bIns="8978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0" y="965603"/>
        <a:ext cx="2103120" cy="908992"/>
      </dsp:txXfrm>
    </dsp:sp>
    <dsp:sp modelId="{AF3D1A9E-7E28-4921-8ECE-4A38C9B1C719}">
      <dsp:nvSpPr>
        <dsp:cNvPr id="0" name=""/>
        <dsp:cNvSpPr/>
      </dsp:nvSpPr>
      <dsp:spPr>
        <a:xfrm>
          <a:off x="2103120" y="1929135"/>
          <a:ext cx="8412480" cy="9089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30884" rIns="163225" bIns="230884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kern="120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/>
            <a:t>Keep the </a:t>
          </a:r>
          <a:r>
            <a:rPr lang="en-US" sz="2000" b="1" kern="1200"/>
            <a:t>meeting chat box clean</a:t>
          </a:r>
          <a:r>
            <a:rPr lang="en-US" sz="2000" kern="1200"/>
            <a:t>. Use it only to write questions and request the floor</a:t>
          </a:r>
          <a:endParaRPr lang="en-US" sz="2000" b="1" kern="1200"/>
        </a:p>
        <a:p>
          <a:pPr marL="0"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2103120" y="1929135"/>
        <a:ext cx="8412480" cy="908992"/>
      </dsp:txXfrm>
    </dsp:sp>
    <dsp:sp modelId="{30CE03B4-905D-40E9-BC63-4BD410795878}">
      <dsp:nvSpPr>
        <dsp:cNvPr id="0" name=""/>
        <dsp:cNvSpPr/>
      </dsp:nvSpPr>
      <dsp:spPr>
        <a:xfrm>
          <a:off x="0" y="1929135"/>
          <a:ext cx="2103120" cy="9089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9788" rIns="111290" bIns="8978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0" y="1929135"/>
        <a:ext cx="2103120" cy="908992"/>
      </dsp:txXfrm>
    </dsp:sp>
    <dsp:sp modelId="{5AA18095-4EBC-4524-AA19-3BF9C3CE2AFE}">
      <dsp:nvSpPr>
        <dsp:cNvPr id="0" name=""/>
        <dsp:cNvSpPr/>
      </dsp:nvSpPr>
      <dsp:spPr>
        <a:xfrm>
          <a:off x="2103120" y="2892667"/>
          <a:ext cx="8412480" cy="9089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30884" rIns="163225" bIns="2308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you have problems with the connection, exit the meeting and rejoin. If persist, write to: </a:t>
          </a:r>
          <a:r>
            <a:rPr lang="en-GB" sz="2000" b="1" kern="1200">
              <a:solidFill>
                <a:schemeClr val="tx1"/>
              </a:solidFill>
            </a:rPr>
            <a:t>margherita.olivieri@ext.efsa.europa.eu</a:t>
          </a:r>
          <a:endParaRPr lang="en-US" sz="2000" b="1" kern="1200">
            <a:solidFill>
              <a:schemeClr val="tx1"/>
            </a:solidFill>
          </a:endParaRPr>
        </a:p>
      </dsp:txBody>
      <dsp:txXfrm>
        <a:off x="2103120" y="2892667"/>
        <a:ext cx="8412480" cy="908992"/>
      </dsp:txXfrm>
    </dsp:sp>
    <dsp:sp modelId="{0AC851AF-2B14-4B9E-9673-20C2A1990FB2}">
      <dsp:nvSpPr>
        <dsp:cNvPr id="0" name=""/>
        <dsp:cNvSpPr/>
      </dsp:nvSpPr>
      <dsp:spPr>
        <a:xfrm>
          <a:off x="0" y="2892667"/>
          <a:ext cx="2103120" cy="9089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9788" rIns="111290" bIns="8978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0" y="2892667"/>
        <a:ext cx="2103120" cy="908992"/>
      </dsp:txXfrm>
    </dsp:sp>
    <dsp:sp modelId="{3EFA8E6D-4AA4-4866-8861-9A1772A4D059}">
      <dsp:nvSpPr>
        <dsp:cNvPr id="0" name=""/>
        <dsp:cNvSpPr/>
      </dsp:nvSpPr>
      <dsp:spPr>
        <a:xfrm>
          <a:off x="2103120" y="3856199"/>
          <a:ext cx="8412480" cy="9089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225" tIns="230884" rIns="163225" bIns="23088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Use of headset recommended for better sound quality</a:t>
          </a:r>
        </a:p>
      </dsp:txBody>
      <dsp:txXfrm>
        <a:off x="2103120" y="3856199"/>
        <a:ext cx="8412480" cy="908992"/>
      </dsp:txXfrm>
    </dsp:sp>
    <dsp:sp modelId="{7CB250E5-2950-40E9-922E-C87BC9767DD2}">
      <dsp:nvSpPr>
        <dsp:cNvPr id="0" name=""/>
        <dsp:cNvSpPr/>
      </dsp:nvSpPr>
      <dsp:spPr>
        <a:xfrm>
          <a:off x="0" y="3856199"/>
          <a:ext cx="2103120" cy="9089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290" tIns="89788" rIns="111290" bIns="8978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0" y="3856199"/>
        <a:ext cx="2103120" cy="908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CB9D8-912D-4F7B-83D1-5221ED9D3B1A}">
      <dsp:nvSpPr>
        <dsp:cNvPr id="0" name=""/>
        <dsp:cNvSpPr/>
      </dsp:nvSpPr>
      <dsp:spPr>
        <a:xfrm>
          <a:off x="0" y="581"/>
          <a:ext cx="10515600" cy="13617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C2950-9133-409A-BE4F-A4DBFBB06CCF}">
      <dsp:nvSpPr>
        <dsp:cNvPr id="0" name=""/>
        <dsp:cNvSpPr/>
      </dsp:nvSpPr>
      <dsp:spPr>
        <a:xfrm>
          <a:off x="411927" y="306974"/>
          <a:ext cx="748958" cy="7489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B225A-AA6B-4D97-813A-621167C6083F}">
      <dsp:nvSpPr>
        <dsp:cNvPr id="0" name=""/>
        <dsp:cNvSpPr/>
      </dsp:nvSpPr>
      <dsp:spPr>
        <a:xfrm>
          <a:off x="1572812" y="581"/>
          <a:ext cx="8942787" cy="1361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18" tIns="144118" rIns="144118" bIns="1441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Express your interest by writing the question/ comment/“floor please” in the meeting chat box</a:t>
          </a:r>
          <a:endParaRPr lang="en-US" sz="2500" kern="1200"/>
        </a:p>
      </dsp:txBody>
      <dsp:txXfrm>
        <a:off x="1572812" y="581"/>
        <a:ext cx="8942787" cy="1361742"/>
      </dsp:txXfrm>
    </dsp:sp>
    <dsp:sp modelId="{B438FF84-BB26-4253-8C19-C2CFE2CD5C84}">
      <dsp:nvSpPr>
        <dsp:cNvPr id="0" name=""/>
        <dsp:cNvSpPr/>
      </dsp:nvSpPr>
      <dsp:spPr>
        <a:xfrm>
          <a:off x="0" y="1702760"/>
          <a:ext cx="10515600" cy="13617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9FB9C-8A38-498F-B259-E2A78EE09131}">
      <dsp:nvSpPr>
        <dsp:cNvPr id="0" name=""/>
        <dsp:cNvSpPr/>
      </dsp:nvSpPr>
      <dsp:spPr>
        <a:xfrm>
          <a:off x="411927" y="2009152"/>
          <a:ext cx="748958" cy="7489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337D3-770D-4192-B31C-339A03A58286}">
      <dsp:nvSpPr>
        <dsp:cNvPr id="0" name=""/>
        <dsp:cNvSpPr/>
      </dsp:nvSpPr>
      <dsp:spPr>
        <a:xfrm>
          <a:off x="1572812" y="1702760"/>
          <a:ext cx="8942787" cy="1361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18" tIns="144118" rIns="144118" bIns="1441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To allow all attendees to participate, interventions will be limited to 1 per Participant. Further contributions might be granted if time allows</a:t>
          </a:r>
          <a:endParaRPr lang="en-US" sz="2500" kern="1200"/>
        </a:p>
      </dsp:txBody>
      <dsp:txXfrm>
        <a:off x="1572812" y="1702760"/>
        <a:ext cx="8942787" cy="1361742"/>
      </dsp:txXfrm>
    </dsp:sp>
    <dsp:sp modelId="{AE18634B-ACE5-46EC-9F5C-DDCF7A491D9B}">
      <dsp:nvSpPr>
        <dsp:cNvPr id="0" name=""/>
        <dsp:cNvSpPr/>
      </dsp:nvSpPr>
      <dsp:spPr>
        <a:xfrm>
          <a:off x="0" y="3404938"/>
          <a:ext cx="10515600" cy="13617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B7952-F631-4674-A436-BDB31BBD4574}">
      <dsp:nvSpPr>
        <dsp:cNvPr id="0" name=""/>
        <dsp:cNvSpPr/>
      </dsp:nvSpPr>
      <dsp:spPr>
        <a:xfrm>
          <a:off x="411927" y="3711330"/>
          <a:ext cx="748958" cy="7489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59F1F-EE6B-46FB-8083-719297644DC7}">
      <dsp:nvSpPr>
        <dsp:cNvPr id="0" name=""/>
        <dsp:cNvSpPr/>
      </dsp:nvSpPr>
      <dsp:spPr>
        <a:xfrm>
          <a:off x="1572812" y="3404938"/>
          <a:ext cx="8942787" cy="1361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18" tIns="144118" rIns="144118" bIns="1441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We ask you to send questions following the order of the topics shown in the presentation</a:t>
          </a:r>
          <a:endParaRPr lang="en-US" sz="2500" kern="1200"/>
        </a:p>
      </dsp:txBody>
      <dsp:txXfrm>
        <a:off x="1572812" y="3404938"/>
        <a:ext cx="8942787" cy="1361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73CDE-ABA6-420C-85C2-0FD1FBEAF6B5}">
      <dsp:nvSpPr>
        <dsp:cNvPr id="0" name=""/>
        <dsp:cNvSpPr/>
      </dsp:nvSpPr>
      <dsp:spPr>
        <a:xfrm>
          <a:off x="0" y="34991"/>
          <a:ext cx="10515600" cy="1113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Ask questions during the Q&amp;A session, when the Chair grants the floor</a:t>
          </a:r>
          <a:endParaRPr lang="en-US" sz="2800" kern="1200"/>
        </a:p>
      </dsp:txBody>
      <dsp:txXfrm>
        <a:off x="54373" y="89364"/>
        <a:ext cx="10406854" cy="1005094"/>
      </dsp:txXfrm>
    </dsp:sp>
    <dsp:sp modelId="{80B19AD4-F2AB-4F39-8C80-9D8844882EF0}">
      <dsp:nvSpPr>
        <dsp:cNvPr id="0" name=""/>
        <dsp:cNvSpPr/>
      </dsp:nvSpPr>
      <dsp:spPr>
        <a:xfrm>
          <a:off x="0" y="1229471"/>
          <a:ext cx="10515600" cy="1113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When taking the floor turn on your camera (if possible)</a:t>
          </a:r>
          <a:endParaRPr lang="en-US" sz="2800" kern="1200"/>
        </a:p>
      </dsp:txBody>
      <dsp:txXfrm>
        <a:off x="54373" y="1283844"/>
        <a:ext cx="10406854" cy="1005094"/>
      </dsp:txXfrm>
    </dsp:sp>
    <dsp:sp modelId="{8857F12B-6E15-4091-B0F1-D4C5C2EC15EC}">
      <dsp:nvSpPr>
        <dsp:cNvPr id="0" name=""/>
        <dsp:cNvSpPr/>
      </dsp:nvSpPr>
      <dsp:spPr>
        <a:xfrm>
          <a:off x="0" y="2423951"/>
          <a:ext cx="10515600" cy="1113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Please state your name and affiliation when introducing the question/comment</a:t>
          </a:r>
          <a:endParaRPr lang="en-US" sz="2800" kern="1200"/>
        </a:p>
      </dsp:txBody>
      <dsp:txXfrm>
        <a:off x="54373" y="2478324"/>
        <a:ext cx="10406854" cy="1005094"/>
      </dsp:txXfrm>
    </dsp:sp>
    <dsp:sp modelId="{AA124FF8-A89B-4B71-B6BF-5822F6ED3F77}">
      <dsp:nvSpPr>
        <dsp:cNvPr id="0" name=""/>
        <dsp:cNvSpPr/>
      </dsp:nvSpPr>
      <dsp:spPr>
        <a:xfrm>
          <a:off x="0" y="3618431"/>
          <a:ext cx="10515600" cy="1113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Keep it simple – short and concise</a:t>
          </a:r>
          <a:endParaRPr lang="en-US" sz="2800" kern="1200"/>
        </a:p>
      </dsp:txBody>
      <dsp:txXfrm>
        <a:off x="54373" y="3672804"/>
        <a:ext cx="10406854" cy="10050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CB9D8-912D-4F7B-83D1-5221ED9D3B1A}">
      <dsp:nvSpPr>
        <dsp:cNvPr id="0" name=""/>
        <dsp:cNvSpPr/>
      </dsp:nvSpPr>
      <dsp:spPr>
        <a:xfrm>
          <a:off x="0" y="1658"/>
          <a:ext cx="10515600" cy="14259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C2950-9133-409A-BE4F-A4DBFBB06CCF}">
      <dsp:nvSpPr>
        <dsp:cNvPr id="0" name=""/>
        <dsp:cNvSpPr/>
      </dsp:nvSpPr>
      <dsp:spPr>
        <a:xfrm>
          <a:off x="431362" y="325501"/>
          <a:ext cx="785062" cy="7842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B225A-AA6B-4D97-813A-621167C6083F}">
      <dsp:nvSpPr>
        <dsp:cNvPr id="0" name=""/>
        <dsp:cNvSpPr/>
      </dsp:nvSpPr>
      <dsp:spPr>
        <a:xfrm>
          <a:off x="1647788" y="4653"/>
          <a:ext cx="8471289" cy="1427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65" tIns="151065" rIns="151065" bIns="15106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Replies to pending questions will be addressed in writing and published on the EFSA website</a:t>
          </a:r>
          <a:endParaRPr lang="en-US" sz="2200" kern="1200">
            <a:solidFill>
              <a:srgbClr val="FFFFFF">
                <a:lumMod val="50000"/>
              </a:srgbClr>
            </a:solidFill>
            <a:latin typeface="Verdana" panose="020B0604030504040204"/>
            <a:ea typeface="+mn-ea"/>
            <a:cs typeface="Verdana"/>
          </a:endParaRPr>
        </a:p>
      </dsp:txBody>
      <dsp:txXfrm>
        <a:off x="1647788" y="4653"/>
        <a:ext cx="8471289" cy="1427386"/>
      </dsp:txXfrm>
    </dsp:sp>
    <dsp:sp modelId="{B438FF84-BB26-4253-8C19-C2CFE2CD5C84}">
      <dsp:nvSpPr>
        <dsp:cNvPr id="0" name=""/>
        <dsp:cNvSpPr/>
      </dsp:nvSpPr>
      <dsp:spPr>
        <a:xfrm>
          <a:off x="0" y="1669938"/>
          <a:ext cx="10515600" cy="14259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9FB9C-8A38-498F-B259-E2A78EE09131}">
      <dsp:nvSpPr>
        <dsp:cNvPr id="0" name=""/>
        <dsp:cNvSpPr/>
      </dsp:nvSpPr>
      <dsp:spPr>
        <a:xfrm>
          <a:off x="431362" y="1990786"/>
          <a:ext cx="785062" cy="7842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337D3-770D-4192-B31C-339A03A58286}">
      <dsp:nvSpPr>
        <dsp:cNvPr id="0" name=""/>
        <dsp:cNvSpPr/>
      </dsp:nvSpPr>
      <dsp:spPr>
        <a:xfrm>
          <a:off x="1665324" y="1643816"/>
          <a:ext cx="8471289" cy="1427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65" tIns="151065" rIns="151065" bIns="15106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The recording will be made available on the EFSA website</a:t>
          </a:r>
          <a:endParaRPr lang="en-US" sz="2200" kern="1200"/>
        </a:p>
      </dsp:txBody>
      <dsp:txXfrm>
        <a:off x="1665324" y="1643816"/>
        <a:ext cx="8471289" cy="1427386"/>
      </dsp:txXfrm>
    </dsp:sp>
    <dsp:sp modelId="{AE18634B-ACE5-46EC-9F5C-DDCF7A491D9B}">
      <dsp:nvSpPr>
        <dsp:cNvPr id="0" name=""/>
        <dsp:cNvSpPr/>
      </dsp:nvSpPr>
      <dsp:spPr>
        <a:xfrm>
          <a:off x="0" y="3335222"/>
          <a:ext cx="10515600" cy="14259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B7952-F631-4674-A436-BDB31BBD4574}">
      <dsp:nvSpPr>
        <dsp:cNvPr id="0" name=""/>
        <dsp:cNvSpPr/>
      </dsp:nvSpPr>
      <dsp:spPr>
        <a:xfrm>
          <a:off x="431784" y="3656071"/>
          <a:ext cx="785062" cy="7842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59F1F-EE6B-46FB-8083-719297644DC7}">
      <dsp:nvSpPr>
        <dsp:cNvPr id="0" name=""/>
        <dsp:cNvSpPr/>
      </dsp:nvSpPr>
      <dsp:spPr>
        <a:xfrm>
          <a:off x="1648631" y="3335222"/>
          <a:ext cx="8471289" cy="1427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65" tIns="151065" rIns="151065" bIns="15106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rgbClr val="FFFFFF">
                <a:lumMod val="50000"/>
              </a:srgbClr>
            </a:solidFill>
            <a:latin typeface="Verdana" panose="020B0604030504040204"/>
            <a:ea typeface="+mn-ea"/>
            <a:cs typeface="Verdana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Thank you for filling out the s</a:t>
          </a:r>
          <a:r>
            <a:rPr lang="en-US" sz="2200" u="sng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urvey</a:t>
          </a:r>
          <a:r>
            <a:rPr lang="en-US" sz="2200" kern="1200">
              <a:solidFill>
                <a:srgbClr val="FFFFFF">
                  <a:lumMod val="50000"/>
                </a:srgbClr>
              </a:solidFill>
              <a:latin typeface="Verdana" panose="020B0604030504040204"/>
              <a:ea typeface="+mn-ea"/>
              <a:cs typeface="Verdana"/>
            </a:rPr>
            <a:t> that you will receive shortly by email. Your feedback is essential to improve our future events</a:t>
          </a:r>
          <a:endParaRPr lang="en-GB" sz="2200" kern="1200">
            <a:solidFill>
              <a:srgbClr val="FFFFFF">
                <a:lumMod val="50000"/>
              </a:srgbClr>
            </a:solidFill>
            <a:latin typeface="Verdana" panose="020B0604030504040204"/>
            <a:ea typeface="+mn-ea"/>
            <a:cs typeface="Verdana"/>
          </a:endParaRP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648631" y="3335222"/>
        <a:ext cx="8471289" cy="1427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B4D217-7D89-4B75-A4A1-FF9160842C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89123-EA33-4858-8E6B-FE4CEC929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99CA5-9E8B-4953-B718-4B5280C5AA2D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64933-C380-4422-8E40-8367217FF3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CE05D-941A-4B3D-9938-78D5C412C3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D7ED5-F911-46A5-964B-757987218F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753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18093-47C2-4611-811E-391B747A7F73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60FE3-AD23-415C-8E2B-683E9622A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09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eur03.safelinks.protection.outlook.com/?url=http%3A%2F%2Fwww.efsa.europa.eu%2Fen%2Fcontact%2Faskefsa&amp;data=02%7C01%7C%7Cdda0d77411614bc0ac3e08d7b14ffa95%7C406a174be31548bdaa0acdaddc44250b%7C1%7C0%7C637172829365517385&amp;sdata=gSJxXSxDT0PSAHmVPFTwhUFw%2FAoziza8DQg167yWO1M%3D&amp;reserved=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7">
            <a:extLst>
              <a:ext uri="{FF2B5EF4-FFF2-40B4-BE49-F238E27FC236}">
                <a16:creationId xmlns:a16="http://schemas.microsoft.com/office/drawing/2014/main" id="{45B3B6F8-C005-8A41-A0CF-DEB8A5C55F47}"/>
              </a:ext>
            </a:extLst>
          </p:cNvPr>
          <p:cNvSpPr txBox="1">
            <a:spLocks/>
          </p:cNvSpPr>
          <p:nvPr userDrawn="1"/>
        </p:nvSpPr>
        <p:spPr>
          <a:xfrm>
            <a:off x="7134750" y="233476"/>
            <a:ext cx="4610100" cy="48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e-DE" sz="1600">
              <a:solidFill>
                <a:srgbClr val="EF98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C11BAB9-CCCF-CE4F-A77B-2C746E89A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0051" y="1797051"/>
            <a:ext cx="5872963" cy="1860232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marL="0" indent="0" algn="r">
              <a:buNone/>
              <a:defRPr sz="2800" b="1">
                <a:solidFill>
                  <a:srgbClr val="86B3C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err="1"/>
              <a:t>Presentation</a:t>
            </a:r>
            <a:r>
              <a:rPr lang="de-DE"/>
              <a:t> title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2CD0950-EEA0-294D-ADAA-937A5FC04B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4451" y="3930650"/>
            <a:ext cx="5367867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/>
              <a:t>Speaker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7A4090FD-E13F-6B4A-BAB6-DC3D1D565A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4451" y="4419919"/>
            <a:ext cx="5367867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/>
              <a:t>Job title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E45B352-6879-A14F-9A44-5302D8654B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2200" y="251024"/>
            <a:ext cx="5590117" cy="4398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rgbClr val="EF98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8221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16E92-6B0E-44FF-A347-5FB719040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DABE-92EA-4965-BE4F-87E7DD32D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7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07A7FF-749B-FD4B-8FB1-CB55680A764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03350"/>
            <a:ext cx="5156200" cy="47736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/>
              <a:t>Text Master</a:t>
            </a:r>
          </a:p>
          <a:p>
            <a:pPr lvl="1"/>
            <a:r>
              <a:rPr lang="de-DE"/>
              <a:t>Second </a:t>
            </a:r>
            <a:r>
              <a:rPr lang="de-DE" err="1"/>
              <a:t>line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line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E0DC7E-96D3-834D-B30A-6A21FF9CC44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7600" y="1403350"/>
            <a:ext cx="5156200" cy="47736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/>
              <a:t>Text Master</a:t>
            </a:r>
          </a:p>
          <a:p>
            <a:pPr lvl="1"/>
            <a:r>
              <a:rPr lang="de-DE"/>
              <a:t>Second </a:t>
            </a:r>
            <a:r>
              <a:rPr lang="de-DE" err="1"/>
              <a:t>line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line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</p:txBody>
      </p:sp>
      <p:sp>
        <p:nvSpPr>
          <p:cNvPr id="5" name="Titelplatzhalter 9">
            <a:extLst>
              <a:ext uri="{FF2B5EF4-FFF2-40B4-BE49-F238E27FC236}">
                <a16:creationId xmlns:a16="http://schemas.microsoft.com/office/drawing/2014/main" id="{2380EC3E-5A77-0D46-A5C9-D398B153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de-DE"/>
              <a:t>Slide </a:t>
            </a:r>
            <a:r>
              <a:rPr lang="de-DE" err="1"/>
              <a:t>Heading</a:t>
            </a:r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7C5585-31BC-4A2A-A1CD-208F5BA538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E5F10-C128-40A9-88D3-791F9A97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6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8DBC70-1BC9-0144-84E9-AA5A1BB163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09700"/>
            <a:ext cx="10515600" cy="47672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/>
              <a:t>Text Master</a:t>
            </a:r>
          </a:p>
          <a:p>
            <a:pPr lvl="1"/>
            <a:r>
              <a:rPr lang="de-DE"/>
              <a:t>Second </a:t>
            </a:r>
            <a:r>
              <a:rPr lang="de-DE" err="1"/>
              <a:t>line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line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</p:txBody>
      </p:sp>
      <p:sp>
        <p:nvSpPr>
          <p:cNvPr id="8" name="Titelplatzhalter 9">
            <a:extLst>
              <a:ext uri="{FF2B5EF4-FFF2-40B4-BE49-F238E27FC236}">
                <a16:creationId xmlns:a16="http://schemas.microsoft.com/office/drawing/2014/main" id="{41F66775-83DF-EB42-9A11-8D9FAEEE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de-DE"/>
              <a:t>Slide </a:t>
            </a:r>
            <a:r>
              <a:rPr lang="de-DE" err="1"/>
              <a:t>Heading</a:t>
            </a:r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50799B-9721-4690-9404-3317B2E1B8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0BA3B-575C-4182-A946-6A490701A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56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07A7FF-749B-FD4B-8FB1-CB55680A764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03350"/>
            <a:ext cx="5156200" cy="47736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/>
              <a:t>Text Master</a:t>
            </a:r>
          </a:p>
          <a:p>
            <a:pPr lvl="1"/>
            <a:r>
              <a:rPr lang="de-DE"/>
              <a:t>Second </a:t>
            </a:r>
            <a:r>
              <a:rPr lang="de-DE" err="1"/>
              <a:t>line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line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E0DC7E-96D3-834D-B30A-6A21FF9CC44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7600" y="1403350"/>
            <a:ext cx="5156200" cy="47736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/>
              <a:t>Text Master</a:t>
            </a:r>
          </a:p>
          <a:p>
            <a:pPr lvl="1"/>
            <a:r>
              <a:rPr lang="de-DE"/>
              <a:t>Second </a:t>
            </a:r>
            <a:r>
              <a:rPr lang="de-DE" err="1"/>
              <a:t>line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line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</p:txBody>
      </p:sp>
      <p:sp>
        <p:nvSpPr>
          <p:cNvPr id="5" name="Titelplatzhalter 9">
            <a:extLst>
              <a:ext uri="{FF2B5EF4-FFF2-40B4-BE49-F238E27FC236}">
                <a16:creationId xmlns:a16="http://schemas.microsoft.com/office/drawing/2014/main" id="{2380EC3E-5A77-0D46-A5C9-D398B153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de-DE"/>
              <a:t>Slide </a:t>
            </a:r>
            <a:r>
              <a:rPr lang="de-DE" err="1"/>
              <a:t>Heading</a:t>
            </a:r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7C5585-31BC-4A2A-A1CD-208F5BA538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E5F10-C128-40A9-88D3-791F9A97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6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8A8933-A53D-7E4E-9952-C29D59FE05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0318" y="14017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err="1"/>
              <a:t>Subheading</a:t>
            </a:r>
            <a:r>
              <a:rPr lang="de-DE"/>
              <a:t> 1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21B20F-E604-9241-A19A-72D82CB9957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0318" y="2225675"/>
            <a:ext cx="5158316" cy="3963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/>
              <a:t>Text Master</a:t>
            </a:r>
          </a:p>
          <a:p>
            <a:pPr lvl="1"/>
            <a:r>
              <a:rPr lang="de-DE"/>
              <a:t>Second </a:t>
            </a:r>
            <a:r>
              <a:rPr lang="de-DE" err="1"/>
              <a:t>line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line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7322CF-90A0-914A-AF80-601B904E4D3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017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err="1"/>
              <a:t>Subheading</a:t>
            </a:r>
            <a:r>
              <a:rPr lang="de-DE"/>
              <a:t> 2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5015DF-320A-6049-A167-50C6DCAA0D2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225675"/>
            <a:ext cx="5183717" cy="3963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/>
              <a:t>Text Master</a:t>
            </a:r>
          </a:p>
          <a:p>
            <a:pPr lvl="1"/>
            <a:r>
              <a:rPr lang="de-DE"/>
              <a:t>Second </a:t>
            </a:r>
            <a:r>
              <a:rPr lang="de-DE" err="1"/>
              <a:t>line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line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line</a:t>
            </a:r>
            <a:endParaRPr lang="de-DE"/>
          </a:p>
        </p:txBody>
      </p:sp>
      <p:sp>
        <p:nvSpPr>
          <p:cNvPr id="7" name="Titelplatzhalter 9">
            <a:extLst>
              <a:ext uri="{FF2B5EF4-FFF2-40B4-BE49-F238E27FC236}">
                <a16:creationId xmlns:a16="http://schemas.microsoft.com/office/drawing/2014/main" id="{976DFCE7-014A-6C4A-AFD0-ADED0B5E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de-DE"/>
              <a:t>Slide </a:t>
            </a:r>
            <a:r>
              <a:rPr lang="de-DE" err="1"/>
              <a:t>Heading</a:t>
            </a:r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CA3475-46E9-4C81-A9F5-94D0A2F9FD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7A3F9-A2FA-4F0D-B668-49677B05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97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e 16">
            <a:extLst>
              <a:ext uri="{FF2B5EF4-FFF2-40B4-BE49-F238E27FC236}">
                <a16:creationId xmlns:a16="http://schemas.microsoft.com/office/drawing/2014/main" id="{87FAE9A8-B5EA-405D-8338-3A767C24A6B0}"/>
              </a:ext>
            </a:extLst>
          </p:cNvPr>
          <p:cNvSpPr/>
          <p:nvPr userDrawn="1"/>
        </p:nvSpPr>
        <p:spPr>
          <a:xfrm>
            <a:off x="1343819" y="3179348"/>
            <a:ext cx="569913" cy="42862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171796"/>
              </a:solidFill>
              <a:cs typeface="Arial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08185B-3C97-4D1C-81A2-CFFC9F40EA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425" y="1176338"/>
            <a:ext cx="10302875" cy="4997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CE88E5-8E01-49D6-99F4-197DE340D5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80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78825-B2FB-4678-891F-0B79336A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0B83-05CD-485D-B654-E707C0F2558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D948062E-546D-4774-BFF5-DC64A7A09699}"/>
              </a:ext>
            </a:extLst>
          </p:cNvPr>
          <p:cNvSpPr/>
          <p:nvPr userDrawn="1"/>
        </p:nvSpPr>
        <p:spPr>
          <a:xfrm>
            <a:off x="3449108" y="2606279"/>
            <a:ext cx="529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www.efsa.europa.eu</a:t>
            </a:r>
            <a:r>
              <a:rPr lang="it-IT" sz="18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/en/</a:t>
            </a:r>
            <a:r>
              <a:rPr lang="it-IT" sz="180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rss</a:t>
            </a:r>
            <a:endParaRPr lang="it-IT" sz="180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id="{CC2CEDC6-EAAE-41E9-9498-F03477F3FD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49110" y="2135983"/>
            <a:ext cx="2400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it-IT" sz="1800" b="1">
                <a:solidFill>
                  <a:srgbClr val="1DAF8E"/>
                </a:solidFill>
                <a:latin typeface="Verdana" pitchFamily="34" charset="0"/>
              </a:rPr>
              <a:t>Subscribe to</a:t>
            </a:r>
          </a:p>
        </p:txBody>
      </p:sp>
      <p:sp>
        <p:nvSpPr>
          <p:cNvPr id="9" name="Rettangolo 7">
            <a:extLst>
              <a:ext uri="{FF2B5EF4-FFF2-40B4-BE49-F238E27FC236}">
                <a16:creationId xmlns:a16="http://schemas.microsoft.com/office/drawing/2014/main" id="{3426D177-78FE-4499-9BB9-2CD5BACAAC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49110" y="3381377"/>
            <a:ext cx="37813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it-IT" sz="1800" b="1" err="1">
                <a:solidFill>
                  <a:srgbClr val="1DAF8E"/>
                </a:solidFill>
                <a:latin typeface="Verdana" pitchFamily="34" charset="0"/>
              </a:rPr>
              <a:t>Engage</a:t>
            </a:r>
            <a:r>
              <a:rPr lang="it-IT" sz="1800" b="1">
                <a:solidFill>
                  <a:srgbClr val="1DAF8E"/>
                </a:solidFill>
                <a:latin typeface="Verdana" pitchFamily="34" charset="0"/>
              </a:rPr>
              <a:t> with </a:t>
            </a:r>
            <a:r>
              <a:rPr lang="it-IT" sz="1800" b="1" err="1">
                <a:solidFill>
                  <a:srgbClr val="1DAF8E"/>
                </a:solidFill>
                <a:latin typeface="Verdana" pitchFamily="34" charset="0"/>
              </a:rPr>
              <a:t>careers</a:t>
            </a:r>
            <a:endParaRPr lang="it-IT" sz="1800" b="1">
              <a:solidFill>
                <a:srgbClr val="1DAF8E"/>
              </a:solidFill>
              <a:latin typeface="Verdana" pitchFamily="34" charset="0"/>
            </a:endParaRPr>
          </a:p>
        </p:txBody>
      </p:sp>
      <p:sp>
        <p:nvSpPr>
          <p:cNvPr id="10" name="Rettangolo 8">
            <a:extLst>
              <a:ext uri="{FF2B5EF4-FFF2-40B4-BE49-F238E27FC236}">
                <a16:creationId xmlns:a16="http://schemas.microsoft.com/office/drawing/2014/main" id="{972F2F58-5DB2-49E7-9697-0E37D28EFC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49109" y="4362452"/>
            <a:ext cx="3785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it-IT" sz="1800" b="1">
                <a:solidFill>
                  <a:srgbClr val="1DAF8E"/>
                </a:solidFill>
                <a:latin typeface="Verdana" pitchFamily="34" charset="0"/>
              </a:rPr>
              <a:t>Follow us on Twitter</a:t>
            </a:r>
          </a:p>
        </p:txBody>
      </p:sp>
      <p:sp>
        <p:nvSpPr>
          <p:cNvPr id="11" name="Rettangolo 9">
            <a:extLst>
              <a:ext uri="{FF2B5EF4-FFF2-40B4-BE49-F238E27FC236}">
                <a16:creationId xmlns:a16="http://schemas.microsoft.com/office/drawing/2014/main" id="{2609AF22-56D1-4B64-AD78-96C42EC9FA03}"/>
              </a:ext>
            </a:extLst>
          </p:cNvPr>
          <p:cNvSpPr/>
          <p:nvPr userDrawn="1"/>
        </p:nvSpPr>
        <p:spPr>
          <a:xfrm>
            <a:off x="3449110" y="4639867"/>
            <a:ext cx="1765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>
                <a:solidFill>
                  <a:schemeClr val="bg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@efsa_eu</a:t>
            </a:r>
          </a:p>
        </p:txBody>
      </p:sp>
      <p:sp>
        <p:nvSpPr>
          <p:cNvPr id="12" name="Rettangolo 14">
            <a:extLst>
              <a:ext uri="{FF2B5EF4-FFF2-40B4-BE49-F238E27FC236}">
                <a16:creationId xmlns:a16="http://schemas.microsoft.com/office/drawing/2014/main" id="{431E7749-BF8E-43EF-A72C-279DF38DDC58}"/>
              </a:ext>
            </a:extLst>
          </p:cNvPr>
          <p:cNvSpPr/>
          <p:nvPr userDrawn="1"/>
        </p:nvSpPr>
        <p:spPr>
          <a:xfrm>
            <a:off x="3449108" y="4902996"/>
            <a:ext cx="2325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>
                <a:solidFill>
                  <a:schemeClr val="bg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@plants_efsa</a:t>
            </a:r>
          </a:p>
        </p:txBody>
      </p:sp>
      <p:sp>
        <p:nvSpPr>
          <p:cNvPr id="13" name="Rettangolo 15">
            <a:extLst>
              <a:ext uri="{FF2B5EF4-FFF2-40B4-BE49-F238E27FC236}">
                <a16:creationId xmlns:a16="http://schemas.microsoft.com/office/drawing/2014/main" id="{036E05AF-A1A9-4AAD-9B60-8254F992EA53}"/>
              </a:ext>
            </a:extLst>
          </p:cNvPr>
          <p:cNvSpPr/>
          <p:nvPr userDrawn="1"/>
        </p:nvSpPr>
        <p:spPr>
          <a:xfrm>
            <a:off x="3449110" y="5162552"/>
            <a:ext cx="2725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>
                <a:solidFill>
                  <a:schemeClr val="bg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@</a:t>
            </a:r>
            <a:r>
              <a:rPr lang="it-IT" sz="1800" err="1">
                <a:solidFill>
                  <a:schemeClr val="bg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methods_efsa</a:t>
            </a:r>
            <a:endParaRPr lang="it-IT" sz="1800">
              <a:solidFill>
                <a:schemeClr val="bg1">
                  <a:lumMod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4" name="Ovale 16">
            <a:extLst>
              <a:ext uri="{FF2B5EF4-FFF2-40B4-BE49-F238E27FC236}">
                <a16:creationId xmlns:a16="http://schemas.microsoft.com/office/drawing/2014/main" id="{15D50DAC-20B7-4DD3-8760-992E28BDA3A3}"/>
              </a:ext>
            </a:extLst>
          </p:cNvPr>
          <p:cNvSpPr/>
          <p:nvPr userDrawn="1"/>
        </p:nvSpPr>
        <p:spPr>
          <a:xfrm>
            <a:off x="2496610" y="3230168"/>
            <a:ext cx="759884" cy="42862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800">
              <a:solidFill>
                <a:srgbClr val="171796"/>
              </a:solidFill>
              <a:cs typeface="Arial" pitchFamily="34" charset="0"/>
            </a:endParaRPr>
          </a:p>
        </p:txBody>
      </p:sp>
      <p:sp>
        <p:nvSpPr>
          <p:cNvPr id="15" name="Rettangolo 18">
            <a:extLst>
              <a:ext uri="{FF2B5EF4-FFF2-40B4-BE49-F238E27FC236}">
                <a16:creationId xmlns:a16="http://schemas.microsoft.com/office/drawing/2014/main" id="{F133CD51-CAC4-46BC-AF09-D064B0421EC6}"/>
              </a:ext>
            </a:extLst>
          </p:cNvPr>
          <p:cNvSpPr/>
          <p:nvPr userDrawn="1"/>
        </p:nvSpPr>
        <p:spPr>
          <a:xfrm>
            <a:off x="3449110" y="2370536"/>
            <a:ext cx="7048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8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www.efsa.europa.eu/en/news/newsletters</a:t>
            </a:r>
          </a:p>
        </p:txBody>
      </p:sp>
      <p:pic>
        <p:nvPicPr>
          <p:cNvPr id="16" name="Immagine 11">
            <a:extLst>
              <a:ext uri="{FF2B5EF4-FFF2-40B4-BE49-F238E27FC236}">
                <a16:creationId xmlns:a16="http://schemas.microsoft.com/office/drawing/2014/main" id="{1EBAC13D-14F7-4EA5-BA5F-5727165B3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10" y="2002079"/>
            <a:ext cx="610173" cy="78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2">
            <a:extLst>
              <a:ext uri="{FF2B5EF4-FFF2-40B4-BE49-F238E27FC236}">
                <a16:creationId xmlns:a16="http://schemas.microsoft.com/office/drawing/2014/main" id="{44FD753E-76E8-4071-8F1F-DF5A5F7220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20" y="3381377"/>
            <a:ext cx="1182573" cy="86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3">
            <a:extLst>
              <a:ext uri="{FF2B5EF4-FFF2-40B4-BE49-F238E27FC236}">
                <a16:creationId xmlns:a16="http://schemas.microsoft.com/office/drawing/2014/main" id="{1EA4D8A9-8289-4D6B-B465-32885B1EAB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76" y="4342399"/>
            <a:ext cx="1673619" cy="112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30D8503-2A79-4FC7-B0BB-A87887391256}"/>
              </a:ext>
            </a:extLst>
          </p:cNvPr>
          <p:cNvSpPr/>
          <p:nvPr userDrawn="1"/>
        </p:nvSpPr>
        <p:spPr>
          <a:xfrm>
            <a:off x="2597694" y="3438217"/>
            <a:ext cx="574415" cy="4308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1752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9">
            <a:extLst>
              <a:ext uri="{FF2B5EF4-FFF2-40B4-BE49-F238E27FC236}">
                <a16:creationId xmlns:a16="http://schemas.microsoft.com/office/drawing/2014/main" id="{3DFE72A3-4C00-104D-B1A3-A6A05166B74F}"/>
              </a:ext>
            </a:extLst>
          </p:cNvPr>
          <p:cNvSpPr txBox="1">
            <a:spLocks/>
          </p:cNvSpPr>
          <p:nvPr userDrawn="1"/>
        </p:nvSpPr>
        <p:spPr>
          <a:xfrm>
            <a:off x="384000" y="64800"/>
            <a:ext cx="10240200" cy="89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Stay connected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D46F63-9275-4B0C-9F1D-426618D7D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97C98-BBA3-4D37-A7D7-8A58A0112472}" type="slidenum">
              <a:rPr lang="en-GB" smtClean="0"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6607E0-2F02-43B9-AC95-460F7D1B9D56}"/>
              </a:ext>
            </a:extLst>
          </p:cNvPr>
          <p:cNvGrpSpPr/>
          <p:nvPr/>
        </p:nvGrpSpPr>
        <p:grpSpPr>
          <a:xfrm>
            <a:off x="2229762" y="2265590"/>
            <a:ext cx="6864138" cy="755409"/>
            <a:chOff x="1270794" y="2294911"/>
            <a:chExt cx="5392556" cy="652805"/>
          </a:xfrm>
        </p:grpSpPr>
        <p:sp>
          <p:nvSpPr>
            <p:cNvPr id="49" name="Rettangolo 7">
              <a:extLst>
                <a:ext uri="{FF2B5EF4-FFF2-40B4-BE49-F238E27FC236}">
                  <a16:creationId xmlns:a16="http://schemas.microsoft.com/office/drawing/2014/main" id="{CD052210-5D4E-4266-81B4-FF8E5BB377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70794" y="2294911"/>
              <a:ext cx="2836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endParaRPr lang="it-IT" b="1">
                <a:solidFill>
                  <a:srgbClr val="1DAF8E"/>
                </a:solidFill>
                <a:latin typeface="Verdana" pitchFamily="34" charset="0"/>
              </a:endParaRPr>
            </a:p>
          </p:txBody>
        </p:sp>
        <p:sp>
          <p:nvSpPr>
            <p:cNvPr id="50" name="Rettangolo 5">
              <a:extLst>
                <a:ext uri="{FF2B5EF4-FFF2-40B4-BE49-F238E27FC236}">
                  <a16:creationId xmlns:a16="http://schemas.microsoft.com/office/drawing/2014/main" id="{10DD2745-B9CB-4D11-A42A-FD9531A73C4B}"/>
                </a:ext>
              </a:extLst>
            </p:cNvPr>
            <p:cNvSpPr/>
            <p:nvPr userDrawn="1"/>
          </p:nvSpPr>
          <p:spPr>
            <a:xfrm>
              <a:off x="1270794" y="2578384"/>
              <a:ext cx="53925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endParaRPr lang="it-IT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98B33B-355E-451B-8417-924BBA08FBBB}"/>
              </a:ext>
            </a:extLst>
          </p:cNvPr>
          <p:cNvGrpSpPr/>
          <p:nvPr/>
        </p:nvGrpSpPr>
        <p:grpSpPr>
          <a:xfrm>
            <a:off x="4508225" y="4989097"/>
            <a:ext cx="2878590" cy="759567"/>
            <a:chOff x="1246196" y="5029540"/>
            <a:chExt cx="3970340" cy="656398"/>
          </a:xfrm>
        </p:grpSpPr>
        <p:sp>
          <p:nvSpPr>
            <p:cNvPr id="47" name="Rettangolo 8">
              <a:extLst>
                <a:ext uri="{FF2B5EF4-FFF2-40B4-BE49-F238E27FC236}">
                  <a16:creationId xmlns:a16="http://schemas.microsoft.com/office/drawing/2014/main" id="{1CF79056-3013-4EA2-A786-4EB200A2C0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46196" y="5029540"/>
              <a:ext cx="28392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endParaRPr lang="it-IT" b="1">
                <a:solidFill>
                  <a:srgbClr val="1DAF8E"/>
                </a:solidFill>
                <a:latin typeface="Verdana" pitchFamily="34" charset="0"/>
              </a:endParaRPr>
            </a:p>
          </p:txBody>
        </p:sp>
        <p:sp>
          <p:nvSpPr>
            <p:cNvPr id="48" name="Rettangolo 9">
              <a:extLst>
                <a:ext uri="{FF2B5EF4-FFF2-40B4-BE49-F238E27FC236}">
                  <a16:creationId xmlns:a16="http://schemas.microsoft.com/office/drawing/2014/main" id="{3B8D278D-CFD9-4475-9CBC-9FA87C910383}"/>
                </a:ext>
              </a:extLst>
            </p:cNvPr>
            <p:cNvSpPr/>
            <p:nvPr userDrawn="1"/>
          </p:nvSpPr>
          <p:spPr>
            <a:xfrm>
              <a:off x="1246198" y="5316606"/>
              <a:ext cx="39703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endParaRPr lang="it-IT">
                <a:solidFill>
                  <a:schemeClr val="bg1">
                    <a:lumMod val="50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088BB3-456A-43A5-ACBA-0AEA7F4BBABA}"/>
              </a:ext>
            </a:extLst>
          </p:cNvPr>
          <p:cNvGrpSpPr/>
          <p:nvPr/>
        </p:nvGrpSpPr>
        <p:grpSpPr>
          <a:xfrm>
            <a:off x="1129293" y="1325076"/>
            <a:ext cx="4981324" cy="1630107"/>
            <a:chOff x="-52436" y="1521813"/>
            <a:chExt cx="4304733" cy="140869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D9A710F-9120-4F7C-841A-8FA861DE5743}"/>
                </a:ext>
              </a:extLst>
            </p:cNvPr>
            <p:cNvSpPr/>
            <p:nvPr/>
          </p:nvSpPr>
          <p:spPr>
            <a:xfrm>
              <a:off x="265944" y="1699610"/>
              <a:ext cx="3986353" cy="1230900"/>
            </a:xfrm>
            <a:custGeom>
              <a:avLst/>
              <a:gdLst>
                <a:gd name="connsiteX0" fmla="*/ 0 w 3866399"/>
                <a:gd name="connsiteY0" fmla="*/ 0 h 1208249"/>
                <a:gd name="connsiteX1" fmla="*/ 3866399 w 3866399"/>
                <a:gd name="connsiteY1" fmla="*/ 0 h 1208249"/>
                <a:gd name="connsiteX2" fmla="*/ 3866399 w 3866399"/>
                <a:gd name="connsiteY2" fmla="*/ 1208249 h 1208249"/>
                <a:gd name="connsiteX3" fmla="*/ 0 w 3866399"/>
                <a:gd name="connsiteY3" fmla="*/ 1208249 h 1208249"/>
                <a:gd name="connsiteX4" fmla="*/ 0 w 3866399"/>
                <a:gd name="connsiteY4" fmla="*/ 0 h 120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399" h="1208249">
                  <a:moveTo>
                    <a:pt x="0" y="0"/>
                  </a:moveTo>
                  <a:lnTo>
                    <a:pt x="3866399" y="0"/>
                  </a:lnTo>
                  <a:lnTo>
                    <a:pt x="3866399" y="1208249"/>
                  </a:lnTo>
                  <a:lnTo>
                    <a:pt x="0" y="1208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818388" tIns="49530" rIns="49530" bIns="49530" numCol="1" spcCol="1270" anchor="t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 kern="1200"/>
                <a:t>Subscribe to</a:t>
              </a:r>
              <a:endParaRPr lang="en-GB" sz="1600" kern="1200"/>
            </a:p>
            <a:p>
              <a:pPr marL="0" lvl="1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t-IT" sz="1300" kern="1200"/>
                <a:t>efsa.europa.eu/en/news/newsletters</a:t>
              </a:r>
              <a:endParaRPr lang="en-GB" sz="1300" kern="1200"/>
            </a:p>
            <a:p>
              <a:pPr marL="0" lvl="1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t-IT" sz="1300" kern="1200"/>
                <a:t>efsa.europa.eu/en/rss</a:t>
              </a:r>
              <a:endParaRPr lang="en-GB" sz="1300" kern="12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7107164-C76C-42F2-9A57-98E06BF44672}"/>
                </a:ext>
              </a:extLst>
            </p:cNvPr>
            <p:cNvSpPr/>
            <p:nvPr/>
          </p:nvSpPr>
          <p:spPr>
            <a:xfrm>
              <a:off x="-52436" y="1521813"/>
              <a:ext cx="908305" cy="129244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44" name="Immagine 11">
              <a:extLst>
                <a:ext uri="{FF2B5EF4-FFF2-40B4-BE49-F238E27FC236}">
                  <a16:creationId xmlns:a16="http://schemas.microsoft.com/office/drawing/2014/main" id="{A806E88C-78DE-4C68-B0D6-1D761A1A0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16" y="1734856"/>
              <a:ext cx="457630" cy="78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194979-D898-4B78-9457-EA26E8365C87}"/>
              </a:ext>
            </a:extLst>
          </p:cNvPr>
          <p:cNvGrpSpPr/>
          <p:nvPr/>
        </p:nvGrpSpPr>
        <p:grpSpPr>
          <a:xfrm>
            <a:off x="6247884" y="1334169"/>
            <a:ext cx="4969938" cy="1623540"/>
            <a:chOff x="4718694" y="1521813"/>
            <a:chExt cx="4294893" cy="140302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75B5626-E617-4E22-ABBB-9CC87DDD19A8}"/>
                </a:ext>
              </a:extLst>
            </p:cNvPr>
            <p:cNvSpPr/>
            <p:nvPr/>
          </p:nvSpPr>
          <p:spPr>
            <a:xfrm>
              <a:off x="5027235" y="1693935"/>
              <a:ext cx="3986352" cy="1230900"/>
            </a:xfrm>
            <a:custGeom>
              <a:avLst/>
              <a:gdLst>
                <a:gd name="connsiteX0" fmla="*/ 0 w 3866399"/>
                <a:gd name="connsiteY0" fmla="*/ 0 h 1208249"/>
                <a:gd name="connsiteX1" fmla="*/ 3866399 w 3866399"/>
                <a:gd name="connsiteY1" fmla="*/ 0 h 1208249"/>
                <a:gd name="connsiteX2" fmla="*/ 3866399 w 3866399"/>
                <a:gd name="connsiteY2" fmla="*/ 1208249 h 1208249"/>
                <a:gd name="connsiteX3" fmla="*/ 0 w 3866399"/>
                <a:gd name="connsiteY3" fmla="*/ 1208249 h 1208249"/>
                <a:gd name="connsiteX4" fmla="*/ 0 w 3866399"/>
                <a:gd name="connsiteY4" fmla="*/ 0 h 120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6399" h="1208249">
                  <a:moveTo>
                    <a:pt x="0" y="0"/>
                  </a:moveTo>
                  <a:lnTo>
                    <a:pt x="3866399" y="0"/>
                  </a:lnTo>
                  <a:lnTo>
                    <a:pt x="3866399" y="1208249"/>
                  </a:lnTo>
                  <a:lnTo>
                    <a:pt x="0" y="1208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818388" tIns="49530" rIns="49530" bIns="49530" numCol="1" spcCol="1270" anchor="t" anchorCtr="0">
              <a:noAutofit/>
            </a:bodyPr>
            <a:lstStyle/>
            <a:p>
              <a:pPr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/>
                <a:t>Receive job alerts</a:t>
              </a:r>
              <a:endParaRPr lang="en-GB" sz="1600" b="1"/>
            </a:p>
            <a:p>
              <a:pPr marL="0" lvl="1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it-IT" sz="1300"/>
                <a:t>careers.efsa.europa.eu – job alerts</a:t>
              </a:r>
              <a:endParaRPr lang="en-GB" sz="13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BA09F4-D456-4417-B366-5A3C01E96416}"/>
                </a:ext>
              </a:extLst>
            </p:cNvPr>
            <p:cNvSpPr/>
            <p:nvPr/>
          </p:nvSpPr>
          <p:spPr>
            <a:xfrm>
              <a:off x="4718694" y="1521813"/>
              <a:ext cx="908305" cy="129244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pic>
          <p:nvPicPr>
            <p:cNvPr id="41" name="Immagine 12">
              <a:extLst>
                <a:ext uri="{FF2B5EF4-FFF2-40B4-BE49-F238E27FC236}">
                  <a16:creationId xmlns:a16="http://schemas.microsoft.com/office/drawing/2014/main" id="{97BBCF44-2ECA-45A6-855B-C1DCC200B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601" y="1845584"/>
              <a:ext cx="728490" cy="713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7FE405-8344-462C-9F27-048DF2C76241}"/>
              </a:ext>
            </a:extLst>
          </p:cNvPr>
          <p:cNvGrpSpPr/>
          <p:nvPr/>
        </p:nvGrpSpPr>
        <p:grpSpPr>
          <a:xfrm>
            <a:off x="974178" y="3118194"/>
            <a:ext cx="10243644" cy="1639344"/>
            <a:chOff x="161292" y="3071380"/>
            <a:chExt cx="8852295" cy="14166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71DA17C-36E4-4C66-87F4-A619ED6A9387}"/>
                </a:ext>
              </a:extLst>
            </p:cNvPr>
            <p:cNvGrpSpPr/>
            <p:nvPr/>
          </p:nvGrpSpPr>
          <p:grpSpPr>
            <a:xfrm>
              <a:off x="161292" y="3071380"/>
              <a:ext cx="4442700" cy="1408697"/>
              <a:chOff x="-190403" y="3071380"/>
              <a:chExt cx="4442700" cy="1408697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FC3D68F-906A-40EC-BAC3-323296274828}"/>
                  </a:ext>
                </a:extLst>
              </p:cNvPr>
              <p:cNvSpPr/>
              <p:nvPr/>
            </p:nvSpPr>
            <p:spPr>
              <a:xfrm>
                <a:off x="265944" y="3249177"/>
                <a:ext cx="3986353" cy="1230900"/>
              </a:xfrm>
              <a:custGeom>
                <a:avLst/>
                <a:gdLst>
                  <a:gd name="connsiteX0" fmla="*/ 0 w 3866399"/>
                  <a:gd name="connsiteY0" fmla="*/ 0 h 1208249"/>
                  <a:gd name="connsiteX1" fmla="*/ 3866399 w 3866399"/>
                  <a:gd name="connsiteY1" fmla="*/ 0 h 1208249"/>
                  <a:gd name="connsiteX2" fmla="*/ 3866399 w 3866399"/>
                  <a:gd name="connsiteY2" fmla="*/ 1208249 h 1208249"/>
                  <a:gd name="connsiteX3" fmla="*/ 0 w 3866399"/>
                  <a:gd name="connsiteY3" fmla="*/ 1208249 h 1208249"/>
                  <a:gd name="connsiteX4" fmla="*/ 0 w 3866399"/>
                  <a:gd name="connsiteY4" fmla="*/ 0 h 120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399" h="1208249">
                    <a:moveTo>
                      <a:pt x="0" y="0"/>
                    </a:moveTo>
                    <a:lnTo>
                      <a:pt x="3866399" y="0"/>
                    </a:lnTo>
                    <a:lnTo>
                      <a:pt x="3866399" y="1208249"/>
                    </a:lnTo>
                    <a:lnTo>
                      <a:pt x="0" y="12082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spcFirstLastPara="0" vert="horz" wrap="square" lIns="818388" tIns="49530" rIns="49530" bIns="49530" numCol="1" spcCol="1270" anchor="t" anchorCtr="0">
                <a:noAutofit/>
              </a:bodyPr>
              <a:lstStyle/>
              <a:p>
                <a:pPr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600" b="1"/>
                  <a:t>Follow us on Twitter</a:t>
                </a:r>
                <a:endParaRPr lang="en-GB" sz="1600" b="1"/>
              </a:p>
              <a:p>
                <a:pPr marL="0" lvl="1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it-IT" sz="1300"/>
                  <a:t>@efsa_eu</a:t>
                </a:r>
                <a:endParaRPr lang="en-GB" sz="1300"/>
              </a:p>
              <a:p>
                <a:pPr marL="0" lvl="1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it-IT" sz="1300"/>
                  <a:t>@plants_efsa</a:t>
                </a:r>
                <a:endParaRPr lang="en-GB" sz="1300"/>
              </a:p>
              <a:p>
                <a:pPr marL="0" lvl="1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it-IT" sz="1300"/>
                  <a:t>@methods_efsa</a:t>
                </a:r>
                <a:endParaRPr lang="en-GB" sz="1300"/>
              </a:p>
              <a:p>
                <a:pPr marL="0" lvl="1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it-IT" sz="1300"/>
                  <a:t>@animals_efsa</a:t>
                </a:r>
                <a:endParaRPr lang="en-GB" sz="130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214E939-6B5E-490D-9725-567810637B65}"/>
                  </a:ext>
                </a:extLst>
              </p:cNvPr>
              <p:cNvSpPr/>
              <p:nvPr/>
            </p:nvSpPr>
            <p:spPr>
              <a:xfrm>
                <a:off x="-54497" y="3071380"/>
                <a:ext cx="908305" cy="129244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</p:sp>
          <p:pic>
            <p:nvPicPr>
              <p:cNvPr id="38" name="Immagine 13">
                <a:extLst>
                  <a:ext uri="{FF2B5EF4-FFF2-40B4-BE49-F238E27FC236}">
                    <a16:creationId xmlns:a16="http://schemas.microsoft.com/office/drawing/2014/main" id="{681BA331-2824-496B-9893-4363C73AE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0403" y="3286611"/>
                <a:ext cx="1081760" cy="966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10DF152-4128-4960-9060-51E56992F1DF}"/>
                </a:ext>
              </a:extLst>
            </p:cNvPr>
            <p:cNvGrpSpPr/>
            <p:nvPr/>
          </p:nvGrpSpPr>
          <p:grpSpPr>
            <a:xfrm>
              <a:off x="4718694" y="3071380"/>
              <a:ext cx="4294893" cy="1416679"/>
              <a:chOff x="4718694" y="3071380"/>
              <a:chExt cx="4294893" cy="1416679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C03B7B9-3D6F-45AD-B757-1135146AB54D}"/>
                  </a:ext>
                </a:extLst>
              </p:cNvPr>
              <p:cNvSpPr/>
              <p:nvPr/>
            </p:nvSpPr>
            <p:spPr>
              <a:xfrm>
                <a:off x="5027235" y="3257159"/>
                <a:ext cx="3986352" cy="1230900"/>
              </a:xfrm>
              <a:custGeom>
                <a:avLst/>
                <a:gdLst>
                  <a:gd name="connsiteX0" fmla="*/ 0 w 3866399"/>
                  <a:gd name="connsiteY0" fmla="*/ 0 h 1208249"/>
                  <a:gd name="connsiteX1" fmla="*/ 3866399 w 3866399"/>
                  <a:gd name="connsiteY1" fmla="*/ 0 h 1208249"/>
                  <a:gd name="connsiteX2" fmla="*/ 3866399 w 3866399"/>
                  <a:gd name="connsiteY2" fmla="*/ 1208249 h 1208249"/>
                  <a:gd name="connsiteX3" fmla="*/ 0 w 3866399"/>
                  <a:gd name="connsiteY3" fmla="*/ 1208249 h 1208249"/>
                  <a:gd name="connsiteX4" fmla="*/ 0 w 3866399"/>
                  <a:gd name="connsiteY4" fmla="*/ 0 h 120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399" h="1208249">
                    <a:moveTo>
                      <a:pt x="0" y="0"/>
                    </a:moveTo>
                    <a:lnTo>
                      <a:pt x="3866399" y="0"/>
                    </a:lnTo>
                    <a:lnTo>
                      <a:pt x="3866399" y="1208249"/>
                    </a:lnTo>
                    <a:lnTo>
                      <a:pt x="0" y="12082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spcFirstLastPara="0" vert="horz" wrap="square" lIns="818388" tIns="49530" rIns="49530" bIns="49530" numCol="1" spcCol="1270" anchor="t" anchorCtr="0">
                <a:noAutofit/>
              </a:bodyPr>
              <a:lstStyle/>
              <a:p>
                <a:pPr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600" b="1"/>
                  <a:t>Follow us Linked in</a:t>
                </a:r>
                <a:endParaRPr lang="en-GB" sz="1600" b="1"/>
              </a:p>
              <a:p>
                <a:pPr marL="0" lvl="1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it-IT" sz="1300"/>
                  <a:t>Linkedin.com/company/efsa</a:t>
                </a:r>
                <a:endParaRPr lang="en-GB" sz="13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EE9876-86F7-4CC8-8B14-D8BF26351908}"/>
                  </a:ext>
                </a:extLst>
              </p:cNvPr>
              <p:cNvSpPr/>
              <p:nvPr/>
            </p:nvSpPr>
            <p:spPr>
              <a:xfrm>
                <a:off x="4718694" y="3071380"/>
                <a:ext cx="908305" cy="129244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</p:sp>
          <p:pic>
            <p:nvPicPr>
              <p:cNvPr id="35" name="Picture 3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6F02867-5A23-4043-9BCC-F902134F0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8694" y="3258549"/>
                <a:ext cx="962802" cy="902797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D636F-060F-47A6-8CC2-89856D4FBC02}"/>
              </a:ext>
            </a:extLst>
          </p:cNvPr>
          <p:cNvGrpSpPr/>
          <p:nvPr userDrawn="1"/>
        </p:nvGrpSpPr>
        <p:grpSpPr>
          <a:xfrm>
            <a:off x="3583202" y="4911313"/>
            <a:ext cx="5025597" cy="1630106"/>
            <a:chOff x="3457158" y="4911313"/>
            <a:chExt cx="5025597" cy="163010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8B3468-76B1-4F23-B9DE-E73A46FB4ED2}"/>
                </a:ext>
              </a:extLst>
            </p:cNvPr>
            <p:cNvGrpSpPr/>
            <p:nvPr/>
          </p:nvGrpSpPr>
          <p:grpSpPr>
            <a:xfrm>
              <a:off x="3457158" y="4911313"/>
              <a:ext cx="5025597" cy="1630106"/>
              <a:chOff x="2405813" y="4620947"/>
              <a:chExt cx="4342992" cy="1408696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80411DD-8C24-433F-94F8-1E220F261E53}"/>
                  </a:ext>
                </a:extLst>
              </p:cNvPr>
              <p:cNvSpPr/>
              <p:nvPr/>
            </p:nvSpPr>
            <p:spPr>
              <a:xfrm>
                <a:off x="2762452" y="4798743"/>
                <a:ext cx="3986353" cy="1230900"/>
              </a:xfrm>
              <a:custGeom>
                <a:avLst/>
                <a:gdLst>
                  <a:gd name="connsiteX0" fmla="*/ 0 w 3866399"/>
                  <a:gd name="connsiteY0" fmla="*/ 0 h 1208249"/>
                  <a:gd name="connsiteX1" fmla="*/ 3866399 w 3866399"/>
                  <a:gd name="connsiteY1" fmla="*/ 0 h 1208249"/>
                  <a:gd name="connsiteX2" fmla="*/ 3866399 w 3866399"/>
                  <a:gd name="connsiteY2" fmla="*/ 1208249 h 1208249"/>
                  <a:gd name="connsiteX3" fmla="*/ 0 w 3866399"/>
                  <a:gd name="connsiteY3" fmla="*/ 1208249 h 1208249"/>
                  <a:gd name="connsiteX4" fmla="*/ 0 w 3866399"/>
                  <a:gd name="connsiteY4" fmla="*/ 0 h 120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399" h="1208249">
                    <a:moveTo>
                      <a:pt x="0" y="0"/>
                    </a:moveTo>
                    <a:lnTo>
                      <a:pt x="3866399" y="0"/>
                    </a:lnTo>
                    <a:lnTo>
                      <a:pt x="3866399" y="1208249"/>
                    </a:lnTo>
                    <a:lnTo>
                      <a:pt x="0" y="12082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spcFirstLastPara="0" vert="horz" wrap="square" lIns="818388" tIns="49530" rIns="49530" bIns="49530" numCol="1" spcCol="1270" anchor="t" anchorCtr="0">
                <a:noAutofit/>
              </a:bodyPr>
              <a:lstStyle/>
              <a:p>
                <a:pPr marL="0" lvl="0" indent="0" algn="l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600" b="1" kern="1200"/>
                  <a:t>Contact us</a:t>
                </a:r>
                <a:endParaRPr lang="en-GB" sz="1600" kern="1200"/>
              </a:p>
              <a:p>
                <a:pPr marL="0" lvl="1" algn="l" defTabSz="44450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IE"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efsa.europa.eu/</a:t>
                </a:r>
                <a:r>
                  <a:rPr lang="en-IE" sz="1300" kern="1200" err="1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en</a:t>
                </a:r>
                <a:r>
                  <a:rPr lang="en-IE" sz="13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/contact/</a:t>
                </a:r>
                <a:r>
                  <a:rPr lang="en-IE" sz="1300" kern="1200" err="1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askefsa</a:t>
                </a:r>
                <a:endParaRPr lang="en-GB"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79B9B31-8D3C-4E10-B917-5B428D914CAF}"/>
                  </a:ext>
                </a:extLst>
              </p:cNvPr>
              <p:cNvSpPr/>
              <p:nvPr/>
            </p:nvSpPr>
            <p:spPr>
              <a:xfrm>
                <a:off x="2405813" y="4620947"/>
                <a:ext cx="908305" cy="129244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30" name="Graphic 29" descr="Email">
              <a:extLst>
                <a:ext uri="{FF2B5EF4-FFF2-40B4-BE49-F238E27FC236}">
                  <a16:creationId xmlns:a16="http://schemas.microsoft.com/office/drawing/2014/main" id="{0AFFA6E3-7A3F-49D2-A754-FA396873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20487" y="5310535"/>
              <a:ext cx="724408" cy="724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532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33C2CA4-1C62-AC42-A2D7-6DC60DFA33C4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646400" y="0"/>
            <a:ext cx="75456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2A5DCE-E623-9C4B-9EF6-5486136BBD6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17918" y="4471200"/>
            <a:ext cx="3932767" cy="14625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err="1"/>
              <a:t>Divider</a:t>
            </a:r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27C5E-5F79-453E-8E4A-32ADDBA3C5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DABE-92EA-4965-BE4F-87E7DD32D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75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D72D6C-8954-A04B-9DA5-52212D7C75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6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6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7A19C0C-975C-4347-98DC-F47590FC5C0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7D5FB-6878-4B66-BB24-A4AB574FD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58AA6-F4E1-4775-A7C7-7F4BDD9FBD1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DF615-63F9-425B-8CA8-7FF114C50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76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752" r:id="rId4"/>
    <p:sldLayoutId id="214748376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7A19C0C-975C-4347-98DC-F47590FC5C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platzhalter 9">
            <a:extLst>
              <a:ext uri="{FF2B5EF4-FFF2-40B4-BE49-F238E27FC236}">
                <a16:creationId xmlns:a16="http://schemas.microsoft.com/office/drawing/2014/main" id="{C81C6A2F-FBE1-4FB5-8E2E-1D6C9B667F1B}"/>
              </a:ext>
            </a:extLst>
          </p:cNvPr>
          <p:cNvSpPr txBox="1">
            <a:spLocks/>
          </p:cNvSpPr>
          <p:nvPr userDrawn="1"/>
        </p:nvSpPr>
        <p:spPr>
          <a:xfrm>
            <a:off x="384000" y="64800"/>
            <a:ext cx="10240200" cy="89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Stay connected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CBC02D-286E-4C6E-9ADB-3F512B2D8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97C98-BBA3-4D37-A7D7-8A58A0112472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F869D-D20B-4356-B916-6D26BAC3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8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04CD1-B2BD-4370-8356-25747C212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DABE-92EA-4965-BE4F-87E7DD32D44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8F6B5-DD83-41FB-BEA4-90F565B5B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08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E4A26B4-8C08-1B4C-A7ED-6BC8EF8353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5909" y="949569"/>
            <a:ext cx="7037105" cy="4029839"/>
          </a:xfrm>
        </p:spPr>
        <p:txBody>
          <a:bodyPr/>
          <a:lstStyle/>
          <a:p>
            <a:r>
              <a:rPr lang="de-DE" sz="3600"/>
              <a:t>Welcome to the </a:t>
            </a:r>
          </a:p>
          <a:p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 Technical meeting on FEEDAP guidance on the renewal of the </a:t>
            </a:r>
            <a:r>
              <a:rPr lang="en-US" sz="36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authorisation</a:t>
            </a:r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feed additives</a:t>
            </a:r>
            <a:endParaRPr lang="de-DE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1F8B2E-9B9F-3D42-B031-5E8BD44DAD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13 April 2021</a:t>
            </a:r>
          </a:p>
        </p:txBody>
      </p:sp>
    </p:spTree>
    <p:extLst>
      <p:ext uri="{BB962C8B-B14F-4D97-AF65-F5344CB8AC3E}">
        <p14:creationId xmlns:p14="http://schemas.microsoft.com/office/powerpoint/2010/main" val="403104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F160F-FA5B-4D62-8198-684373A1D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FEEDAP guidance on the renewal of the </a:t>
            </a:r>
            <a:r>
              <a:rPr lang="en-US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authorisation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feed additives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4662C-28A5-424B-A399-559D43972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3977" y="3930650"/>
            <a:ext cx="6168342" cy="431800"/>
          </a:xfrm>
        </p:spPr>
        <p:txBody>
          <a:bodyPr/>
          <a:lstStyle/>
          <a:p>
            <a:r>
              <a:rPr lang="en-GB"/>
              <a:t>Jaume </a:t>
            </a:r>
            <a:r>
              <a:rPr lang="en-GB" err="1"/>
              <a:t>Galobart</a:t>
            </a:r>
            <a:r>
              <a:rPr lang="en-GB"/>
              <a:t> and Matteo </a:t>
            </a:r>
            <a:r>
              <a:rPr lang="en-GB" err="1"/>
              <a:t>Innocenti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D6C2E-A391-481B-96C5-82682BA7D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4451" y="4635816"/>
            <a:ext cx="5367867" cy="348559"/>
          </a:xfrm>
        </p:spPr>
        <p:txBody>
          <a:bodyPr/>
          <a:lstStyle/>
          <a:p>
            <a:r>
              <a:rPr lang="en-GB"/>
              <a:t>FEED Unit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42003-E689-4E64-96EF-61BAF5667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13 April 2021</a:t>
            </a:r>
          </a:p>
        </p:txBody>
      </p:sp>
    </p:spTree>
    <p:extLst>
      <p:ext uri="{BB962C8B-B14F-4D97-AF65-F5344CB8AC3E}">
        <p14:creationId xmlns:p14="http://schemas.microsoft.com/office/powerpoint/2010/main" val="1971752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AAD1-6A23-4D6E-8E8B-B31541C99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history…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9E89B5-0825-4F52-8017-DB071CD14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11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B09993-3D5C-4CA5-BD1C-4C2C9BB1EFC5}"/>
              </a:ext>
            </a:extLst>
          </p:cNvPr>
          <p:cNvGrpSpPr/>
          <p:nvPr/>
        </p:nvGrpSpPr>
        <p:grpSpPr>
          <a:xfrm>
            <a:off x="384000" y="1162039"/>
            <a:ext cx="9071811" cy="1140013"/>
            <a:chOff x="384000" y="1162039"/>
            <a:chExt cx="9071811" cy="114001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67DE42-6999-4AF9-A5E2-21C782E36A69}"/>
                </a:ext>
              </a:extLst>
            </p:cNvPr>
            <p:cNvSpPr/>
            <p:nvPr/>
          </p:nvSpPr>
          <p:spPr>
            <a:xfrm>
              <a:off x="384000" y="1162039"/>
              <a:ext cx="798010" cy="1140013"/>
            </a:xfrm>
            <a:custGeom>
              <a:avLst/>
              <a:gdLst>
                <a:gd name="connsiteX0" fmla="*/ 0 w 1140012"/>
                <a:gd name="connsiteY0" fmla="*/ 0 h 798009"/>
                <a:gd name="connsiteX1" fmla="*/ 741008 w 1140012"/>
                <a:gd name="connsiteY1" fmla="*/ 0 h 798009"/>
                <a:gd name="connsiteX2" fmla="*/ 1140012 w 1140012"/>
                <a:gd name="connsiteY2" fmla="*/ 399005 h 798009"/>
                <a:gd name="connsiteX3" fmla="*/ 741008 w 1140012"/>
                <a:gd name="connsiteY3" fmla="*/ 798009 h 798009"/>
                <a:gd name="connsiteX4" fmla="*/ 0 w 1140012"/>
                <a:gd name="connsiteY4" fmla="*/ 798009 h 798009"/>
                <a:gd name="connsiteX5" fmla="*/ 399005 w 1140012"/>
                <a:gd name="connsiteY5" fmla="*/ 399005 h 798009"/>
                <a:gd name="connsiteX6" fmla="*/ 0 w 1140012"/>
                <a:gd name="connsiteY6" fmla="*/ 0 h 79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0012" h="798009">
                  <a:moveTo>
                    <a:pt x="1140011" y="0"/>
                  </a:moveTo>
                  <a:lnTo>
                    <a:pt x="1140011" y="518706"/>
                  </a:lnTo>
                  <a:lnTo>
                    <a:pt x="570005" y="798009"/>
                  </a:lnTo>
                  <a:lnTo>
                    <a:pt x="1" y="518706"/>
                  </a:lnTo>
                  <a:lnTo>
                    <a:pt x="1" y="0"/>
                  </a:lnTo>
                  <a:lnTo>
                    <a:pt x="570005" y="279304"/>
                  </a:lnTo>
                  <a:lnTo>
                    <a:pt x="11400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1" tIns="409166" rIns="10160" bIns="409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2013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B4CD385-8135-431A-B6ED-B437C482C1A7}"/>
                </a:ext>
              </a:extLst>
            </p:cNvPr>
            <p:cNvSpPr/>
            <p:nvPr/>
          </p:nvSpPr>
          <p:spPr>
            <a:xfrm>
              <a:off x="1178507" y="1224199"/>
              <a:ext cx="8277304" cy="741009"/>
            </a:xfrm>
            <a:custGeom>
              <a:avLst/>
              <a:gdLst>
                <a:gd name="connsiteX0" fmla="*/ 123504 w 741008"/>
                <a:gd name="connsiteY0" fmla="*/ 0 h 7105437"/>
                <a:gd name="connsiteX1" fmla="*/ 617504 w 741008"/>
                <a:gd name="connsiteY1" fmla="*/ 0 h 7105437"/>
                <a:gd name="connsiteX2" fmla="*/ 741008 w 741008"/>
                <a:gd name="connsiteY2" fmla="*/ 123504 h 7105437"/>
                <a:gd name="connsiteX3" fmla="*/ 741008 w 741008"/>
                <a:gd name="connsiteY3" fmla="*/ 7105437 h 7105437"/>
                <a:gd name="connsiteX4" fmla="*/ 741008 w 741008"/>
                <a:gd name="connsiteY4" fmla="*/ 7105437 h 7105437"/>
                <a:gd name="connsiteX5" fmla="*/ 0 w 741008"/>
                <a:gd name="connsiteY5" fmla="*/ 7105437 h 7105437"/>
                <a:gd name="connsiteX6" fmla="*/ 0 w 741008"/>
                <a:gd name="connsiteY6" fmla="*/ 7105437 h 7105437"/>
                <a:gd name="connsiteX7" fmla="*/ 0 w 741008"/>
                <a:gd name="connsiteY7" fmla="*/ 123504 h 7105437"/>
                <a:gd name="connsiteX8" fmla="*/ 123504 w 741008"/>
                <a:gd name="connsiteY8" fmla="*/ 0 h 710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1008" h="7105437">
                  <a:moveTo>
                    <a:pt x="741008" y="1184268"/>
                  </a:moveTo>
                  <a:lnTo>
                    <a:pt x="741008" y="5921169"/>
                  </a:lnTo>
                  <a:cubicBezTo>
                    <a:pt x="741008" y="6575216"/>
                    <a:pt x="735241" y="7105432"/>
                    <a:pt x="728128" y="7105432"/>
                  </a:cubicBezTo>
                  <a:lnTo>
                    <a:pt x="0" y="7105432"/>
                  </a:lnTo>
                  <a:lnTo>
                    <a:pt x="0" y="7105432"/>
                  </a:lnTo>
                  <a:lnTo>
                    <a:pt x="0" y="5"/>
                  </a:lnTo>
                  <a:lnTo>
                    <a:pt x="0" y="5"/>
                  </a:lnTo>
                  <a:lnTo>
                    <a:pt x="728128" y="5"/>
                  </a:lnTo>
                  <a:cubicBezTo>
                    <a:pt x="735241" y="5"/>
                    <a:pt x="741008" y="530221"/>
                    <a:pt x="741008" y="1184268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7" tIns="47603" rIns="47603" bIns="47604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800" b="1" kern="1200"/>
                <a:t>Guidance on the renewal of the authorisation of feed additives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889658-3A62-4EF6-BFF2-86AFB8C80F57}"/>
              </a:ext>
            </a:extLst>
          </p:cNvPr>
          <p:cNvGrpSpPr/>
          <p:nvPr/>
        </p:nvGrpSpPr>
        <p:grpSpPr>
          <a:xfrm>
            <a:off x="384000" y="2145380"/>
            <a:ext cx="9807073" cy="1140013"/>
            <a:chOff x="384000" y="2145380"/>
            <a:chExt cx="9807073" cy="11400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6EF746E-5F5B-40B8-8D26-D342548405EE}"/>
                </a:ext>
              </a:extLst>
            </p:cNvPr>
            <p:cNvSpPr/>
            <p:nvPr/>
          </p:nvSpPr>
          <p:spPr>
            <a:xfrm>
              <a:off x="384000" y="2145380"/>
              <a:ext cx="798010" cy="1140013"/>
            </a:xfrm>
            <a:custGeom>
              <a:avLst/>
              <a:gdLst>
                <a:gd name="connsiteX0" fmla="*/ 0 w 1140012"/>
                <a:gd name="connsiteY0" fmla="*/ 0 h 798009"/>
                <a:gd name="connsiteX1" fmla="*/ 741008 w 1140012"/>
                <a:gd name="connsiteY1" fmla="*/ 0 h 798009"/>
                <a:gd name="connsiteX2" fmla="*/ 1140012 w 1140012"/>
                <a:gd name="connsiteY2" fmla="*/ 399005 h 798009"/>
                <a:gd name="connsiteX3" fmla="*/ 741008 w 1140012"/>
                <a:gd name="connsiteY3" fmla="*/ 798009 h 798009"/>
                <a:gd name="connsiteX4" fmla="*/ 0 w 1140012"/>
                <a:gd name="connsiteY4" fmla="*/ 798009 h 798009"/>
                <a:gd name="connsiteX5" fmla="*/ 399005 w 1140012"/>
                <a:gd name="connsiteY5" fmla="*/ 399005 h 798009"/>
                <a:gd name="connsiteX6" fmla="*/ 0 w 1140012"/>
                <a:gd name="connsiteY6" fmla="*/ 0 h 79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0012" h="798009">
                  <a:moveTo>
                    <a:pt x="1140011" y="0"/>
                  </a:moveTo>
                  <a:lnTo>
                    <a:pt x="1140011" y="518706"/>
                  </a:lnTo>
                  <a:lnTo>
                    <a:pt x="570005" y="798009"/>
                  </a:lnTo>
                  <a:lnTo>
                    <a:pt x="1" y="518706"/>
                  </a:lnTo>
                  <a:lnTo>
                    <a:pt x="1" y="0"/>
                  </a:lnTo>
                  <a:lnTo>
                    <a:pt x="570005" y="279304"/>
                  </a:lnTo>
                  <a:lnTo>
                    <a:pt x="11400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1" tIns="409166" rIns="10160" bIns="409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2016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CD793E0-9F55-48C2-B2E1-F01ED6FAEB7D}"/>
                </a:ext>
              </a:extLst>
            </p:cNvPr>
            <p:cNvSpPr/>
            <p:nvPr/>
          </p:nvSpPr>
          <p:spPr>
            <a:xfrm>
              <a:off x="1182009" y="2364501"/>
              <a:ext cx="9009064" cy="302768"/>
            </a:xfrm>
            <a:custGeom>
              <a:avLst/>
              <a:gdLst>
                <a:gd name="connsiteX0" fmla="*/ 50462 w 302768"/>
                <a:gd name="connsiteY0" fmla="*/ 0 h 9009064"/>
                <a:gd name="connsiteX1" fmla="*/ 252306 w 302768"/>
                <a:gd name="connsiteY1" fmla="*/ 0 h 9009064"/>
                <a:gd name="connsiteX2" fmla="*/ 302768 w 302768"/>
                <a:gd name="connsiteY2" fmla="*/ 50462 h 9009064"/>
                <a:gd name="connsiteX3" fmla="*/ 302768 w 302768"/>
                <a:gd name="connsiteY3" fmla="*/ 9009064 h 9009064"/>
                <a:gd name="connsiteX4" fmla="*/ 302768 w 302768"/>
                <a:gd name="connsiteY4" fmla="*/ 9009064 h 9009064"/>
                <a:gd name="connsiteX5" fmla="*/ 0 w 302768"/>
                <a:gd name="connsiteY5" fmla="*/ 9009064 h 9009064"/>
                <a:gd name="connsiteX6" fmla="*/ 0 w 302768"/>
                <a:gd name="connsiteY6" fmla="*/ 9009064 h 9009064"/>
                <a:gd name="connsiteX7" fmla="*/ 0 w 302768"/>
                <a:gd name="connsiteY7" fmla="*/ 50462 h 9009064"/>
                <a:gd name="connsiteX8" fmla="*/ 50462 w 302768"/>
                <a:gd name="connsiteY8" fmla="*/ 0 h 900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768" h="9009064">
                  <a:moveTo>
                    <a:pt x="302768" y="1501540"/>
                  </a:moveTo>
                  <a:lnTo>
                    <a:pt x="302768" y="7507524"/>
                  </a:lnTo>
                  <a:cubicBezTo>
                    <a:pt x="302768" y="8336782"/>
                    <a:pt x="302009" y="9009049"/>
                    <a:pt x="301072" y="9009049"/>
                  </a:cubicBezTo>
                  <a:lnTo>
                    <a:pt x="0" y="9009049"/>
                  </a:lnTo>
                  <a:lnTo>
                    <a:pt x="0" y="900904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01072" y="15"/>
                  </a:lnTo>
                  <a:cubicBezTo>
                    <a:pt x="302009" y="15"/>
                    <a:pt x="302768" y="672282"/>
                    <a:pt x="302768" y="150154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26210" rIns="26210" bIns="2621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800" b="1" kern="1200"/>
                <a:t>Statement on need to update guidance documents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F8EA20-776A-44CA-B956-028D25907319}"/>
              </a:ext>
            </a:extLst>
          </p:cNvPr>
          <p:cNvGrpSpPr/>
          <p:nvPr/>
        </p:nvGrpSpPr>
        <p:grpSpPr>
          <a:xfrm>
            <a:off x="384000" y="3168850"/>
            <a:ext cx="9807073" cy="2164029"/>
            <a:chOff x="384000" y="3168850"/>
            <a:chExt cx="9807073" cy="216402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0ACC4D3-5782-4C0D-B2B4-F4DA0EA04C86}"/>
                </a:ext>
              </a:extLst>
            </p:cNvPr>
            <p:cNvSpPr/>
            <p:nvPr/>
          </p:nvSpPr>
          <p:spPr>
            <a:xfrm>
              <a:off x="384000" y="3168850"/>
              <a:ext cx="798009" cy="2164029"/>
            </a:xfrm>
            <a:custGeom>
              <a:avLst/>
              <a:gdLst>
                <a:gd name="connsiteX0" fmla="*/ 0 w 2164029"/>
                <a:gd name="connsiteY0" fmla="*/ 0 h 798009"/>
                <a:gd name="connsiteX1" fmla="*/ 1765025 w 2164029"/>
                <a:gd name="connsiteY1" fmla="*/ 0 h 798009"/>
                <a:gd name="connsiteX2" fmla="*/ 2164029 w 2164029"/>
                <a:gd name="connsiteY2" fmla="*/ 399005 h 798009"/>
                <a:gd name="connsiteX3" fmla="*/ 1765025 w 2164029"/>
                <a:gd name="connsiteY3" fmla="*/ 798009 h 798009"/>
                <a:gd name="connsiteX4" fmla="*/ 0 w 2164029"/>
                <a:gd name="connsiteY4" fmla="*/ 798009 h 798009"/>
                <a:gd name="connsiteX5" fmla="*/ 399005 w 2164029"/>
                <a:gd name="connsiteY5" fmla="*/ 399005 h 798009"/>
                <a:gd name="connsiteX6" fmla="*/ 0 w 2164029"/>
                <a:gd name="connsiteY6" fmla="*/ 0 h 79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4029" h="798009">
                  <a:moveTo>
                    <a:pt x="2164028" y="0"/>
                  </a:moveTo>
                  <a:lnTo>
                    <a:pt x="2164028" y="650872"/>
                  </a:lnTo>
                  <a:lnTo>
                    <a:pt x="1082013" y="798009"/>
                  </a:lnTo>
                  <a:lnTo>
                    <a:pt x="1" y="650872"/>
                  </a:lnTo>
                  <a:lnTo>
                    <a:pt x="1" y="0"/>
                  </a:lnTo>
                  <a:lnTo>
                    <a:pt x="1082013" y="147137"/>
                  </a:lnTo>
                  <a:lnTo>
                    <a:pt x="216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59" tIns="409166" rIns="10161" bIns="40916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2019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59EAAC-7815-4DC6-B140-AAA2C9C1012B}"/>
                </a:ext>
              </a:extLst>
            </p:cNvPr>
            <p:cNvSpPr/>
            <p:nvPr/>
          </p:nvSpPr>
          <p:spPr>
            <a:xfrm>
              <a:off x="1182009" y="3221056"/>
              <a:ext cx="9009064" cy="1660614"/>
            </a:xfrm>
            <a:custGeom>
              <a:avLst/>
              <a:gdLst>
                <a:gd name="connsiteX0" fmla="*/ 276775 w 1660614"/>
                <a:gd name="connsiteY0" fmla="*/ 0 h 9009064"/>
                <a:gd name="connsiteX1" fmla="*/ 1383839 w 1660614"/>
                <a:gd name="connsiteY1" fmla="*/ 0 h 9009064"/>
                <a:gd name="connsiteX2" fmla="*/ 1660614 w 1660614"/>
                <a:gd name="connsiteY2" fmla="*/ 276775 h 9009064"/>
                <a:gd name="connsiteX3" fmla="*/ 1660614 w 1660614"/>
                <a:gd name="connsiteY3" fmla="*/ 9009064 h 9009064"/>
                <a:gd name="connsiteX4" fmla="*/ 1660614 w 1660614"/>
                <a:gd name="connsiteY4" fmla="*/ 9009064 h 9009064"/>
                <a:gd name="connsiteX5" fmla="*/ 0 w 1660614"/>
                <a:gd name="connsiteY5" fmla="*/ 9009064 h 9009064"/>
                <a:gd name="connsiteX6" fmla="*/ 0 w 1660614"/>
                <a:gd name="connsiteY6" fmla="*/ 9009064 h 9009064"/>
                <a:gd name="connsiteX7" fmla="*/ 0 w 1660614"/>
                <a:gd name="connsiteY7" fmla="*/ 276775 h 9009064"/>
                <a:gd name="connsiteX8" fmla="*/ 276775 w 1660614"/>
                <a:gd name="connsiteY8" fmla="*/ 0 h 900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0614" h="9009064">
                  <a:moveTo>
                    <a:pt x="1660614" y="1501543"/>
                  </a:moveTo>
                  <a:lnTo>
                    <a:pt x="1660614" y="7507521"/>
                  </a:lnTo>
                  <a:cubicBezTo>
                    <a:pt x="1660614" y="8336802"/>
                    <a:pt x="1637773" y="9009064"/>
                    <a:pt x="1609597" y="9009064"/>
                  </a:cubicBezTo>
                  <a:lnTo>
                    <a:pt x="0" y="9009064"/>
                  </a:lnTo>
                  <a:lnTo>
                    <a:pt x="0" y="900906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09597" y="0"/>
                  </a:lnTo>
                  <a:cubicBezTo>
                    <a:pt x="1637773" y="0"/>
                    <a:pt x="1660614" y="672262"/>
                    <a:pt x="1660614" y="150154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91224" rIns="91224" bIns="91224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600" b="1" kern="1200"/>
                <a:t>Identity and characterisation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n-GB" sz="1600" b="1" kern="1200"/>
                <a:t>Characterisation microorganisms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600" b="1" kern="1200"/>
                <a:t>Target animal safety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600" b="1" kern="1200"/>
                <a:t>Consumer safety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600" b="1" kern="1200"/>
                <a:t>Environment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600" b="1" kern="1200"/>
                <a:t>Efficacy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2FA692-7AF9-4A6A-803C-C698545C1AB4}"/>
              </a:ext>
            </a:extLst>
          </p:cNvPr>
          <p:cNvGrpSpPr/>
          <p:nvPr/>
        </p:nvGrpSpPr>
        <p:grpSpPr>
          <a:xfrm>
            <a:off x="384000" y="5216337"/>
            <a:ext cx="9807073" cy="1140013"/>
            <a:chOff x="384000" y="5216337"/>
            <a:chExt cx="9807073" cy="114001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75516A-91F5-48D8-845F-8791FC6C7016}"/>
                </a:ext>
              </a:extLst>
            </p:cNvPr>
            <p:cNvSpPr/>
            <p:nvPr/>
          </p:nvSpPr>
          <p:spPr>
            <a:xfrm>
              <a:off x="384000" y="5216337"/>
              <a:ext cx="798010" cy="1140013"/>
            </a:xfrm>
            <a:custGeom>
              <a:avLst/>
              <a:gdLst>
                <a:gd name="connsiteX0" fmla="*/ 0 w 1140012"/>
                <a:gd name="connsiteY0" fmla="*/ 0 h 798009"/>
                <a:gd name="connsiteX1" fmla="*/ 741008 w 1140012"/>
                <a:gd name="connsiteY1" fmla="*/ 0 h 798009"/>
                <a:gd name="connsiteX2" fmla="*/ 1140012 w 1140012"/>
                <a:gd name="connsiteY2" fmla="*/ 399005 h 798009"/>
                <a:gd name="connsiteX3" fmla="*/ 741008 w 1140012"/>
                <a:gd name="connsiteY3" fmla="*/ 798009 h 798009"/>
                <a:gd name="connsiteX4" fmla="*/ 0 w 1140012"/>
                <a:gd name="connsiteY4" fmla="*/ 798009 h 798009"/>
                <a:gd name="connsiteX5" fmla="*/ 399005 w 1140012"/>
                <a:gd name="connsiteY5" fmla="*/ 399005 h 798009"/>
                <a:gd name="connsiteX6" fmla="*/ 0 w 1140012"/>
                <a:gd name="connsiteY6" fmla="*/ 0 h 79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0012" h="798009">
                  <a:moveTo>
                    <a:pt x="1140011" y="0"/>
                  </a:moveTo>
                  <a:lnTo>
                    <a:pt x="1140011" y="518706"/>
                  </a:lnTo>
                  <a:lnTo>
                    <a:pt x="570005" y="798009"/>
                  </a:lnTo>
                  <a:lnTo>
                    <a:pt x="1" y="518706"/>
                  </a:lnTo>
                  <a:lnTo>
                    <a:pt x="1" y="0"/>
                  </a:lnTo>
                  <a:lnTo>
                    <a:pt x="570005" y="279304"/>
                  </a:lnTo>
                  <a:lnTo>
                    <a:pt x="11400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1" tIns="409166" rIns="10160" bIns="409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2020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A57342-F140-4FD2-937C-79EF25506811}"/>
                </a:ext>
              </a:extLst>
            </p:cNvPr>
            <p:cNvSpPr/>
            <p:nvPr/>
          </p:nvSpPr>
          <p:spPr>
            <a:xfrm>
              <a:off x="1182009" y="5332880"/>
              <a:ext cx="9009064" cy="507926"/>
            </a:xfrm>
            <a:custGeom>
              <a:avLst/>
              <a:gdLst>
                <a:gd name="connsiteX0" fmla="*/ 123504 w 741008"/>
                <a:gd name="connsiteY0" fmla="*/ 0 h 9009064"/>
                <a:gd name="connsiteX1" fmla="*/ 617504 w 741008"/>
                <a:gd name="connsiteY1" fmla="*/ 0 h 9009064"/>
                <a:gd name="connsiteX2" fmla="*/ 741008 w 741008"/>
                <a:gd name="connsiteY2" fmla="*/ 123504 h 9009064"/>
                <a:gd name="connsiteX3" fmla="*/ 741008 w 741008"/>
                <a:gd name="connsiteY3" fmla="*/ 9009064 h 9009064"/>
                <a:gd name="connsiteX4" fmla="*/ 741008 w 741008"/>
                <a:gd name="connsiteY4" fmla="*/ 9009064 h 9009064"/>
                <a:gd name="connsiteX5" fmla="*/ 0 w 741008"/>
                <a:gd name="connsiteY5" fmla="*/ 9009064 h 9009064"/>
                <a:gd name="connsiteX6" fmla="*/ 0 w 741008"/>
                <a:gd name="connsiteY6" fmla="*/ 9009064 h 9009064"/>
                <a:gd name="connsiteX7" fmla="*/ 0 w 741008"/>
                <a:gd name="connsiteY7" fmla="*/ 123504 h 9009064"/>
                <a:gd name="connsiteX8" fmla="*/ 123504 w 741008"/>
                <a:gd name="connsiteY8" fmla="*/ 0 h 900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1008" h="9009064">
                  <a:moveTo>
                    <a:pt x="741008" y="1501547"/>
                  </a:moveTo>
                  <a:lnTo>
                    <a:pt x="741008" y="7507517"/>
                  </a:lnTo>
                  <a:cubicBezTo>
                    <a:pt x="741008" y="8336791"/>
                    <a:pt x="736460" y="9009058"/>
                    <a:pt x="730850" y="9009058"/>
                  </a:cubicBezTo>
                  <a:lnTo>
                    <a:pt x="0" y="9009058"/>
                  </a:lnTo>
                  <a:lnTo>
                    <a:pt x="0" y="9009058"/>
                  </a:lnTo>
                  <a:lnTo>
                    <a:pt x="0" y="6"/>
                  </a:lnTo>
                  <a:lnTo>
                    <a:pt x="0" y="6"/>
                  </a:lnTo>
                  <a:lnTo>
                    <a:pt x="730850" y="6"/>
                  </a:lnTo>
                  <a:cubicBezTo>
                    <a:pt x="736460" y="6"/>
                    <a:pt x="741008" y="672273"/>
                    <a:pt x="741008" y="1501547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7" tIns="47602" rIns="47602" bIns="47605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GB" sz="1800" b="1" kern="1200">
                  <a:solidFill>
                    <a:srgbClr val="FF0000"/>
                  </a:solidFill>
                </a:rPr>
                <a:t>Guidance on the renewal of the authorisation of feed additives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51AD2E2-2623-47A9-8E99-54BC84D999BE}"/>
              </a:ext>
            </a:extLst>
          </p:cNvPr>
          <p:cNvSpPr txBox="1"/>
          <p:nvPr/>
        </p:nvSpPr>
        <p:spPr>
          <a:xfrm>
            <a:off x="3226874" y="5957349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Implementation date: </a:t>
            </a:r>
            <a:r>
              <a:rPr lang="en-GB" b="1"/>
              <a:t>27 March 2021</a:t>
            </a:r>
          </a:p>
        </p:txBody>
      </p:sp>
    </p:spTree>
    <p:extLst>
      <p:ext uri="{BB962C8B-B14F-4D97-AF65-F5344CB8AC3E}">
        <p14:creationId xmlns:p14="http://schemas.microsoft.com/office/powerpoint/2010/main" val="162668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E64173-5E09-4A96-B5B2-23B5B481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342" y="1468337"/>
            <a:ext cx="7359316" cy="716992"/>
          </a:xfrm>
          <a:ln w="19050"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b="1" dirty="0"/>
              <a:t>Renewal </a:t>
            </a:r>
            <a:r>
              <a:rPr lang="en-GB" sz="3200" b="1" dirty="0">
                <a:solidFill>
                  <a:srgbClr val="FF0000"/>
                </a:solidFill>
              </a:rPr>
              <a:t>≠</a:t>
            </a:r>
            <a:r>
              <a:rPr lang="en-GB" b="1" dirty="0"/>
              <a:t> Re-evaluation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53B1E8-68AC-4A29-BF6B-B24C55D94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Principles of the renewal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4E863-8AA0-487C-99D3-7B2843D4E6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12</a:t>
            </a:fld>
            <a:endParaRPr lang="en-GB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8DE52A1-65D7-4281-A115-37FE3E3BDB2B}"/>
              </a:ext>
            </a:extLst>
          </p:cNvPr>
          <p:cNvSpPr txBox="1">
            <a:spLocks/>
          </p:cNvSpPr>
          <p:nvPr/>
        </p:nvSpPr>
        <p:spPr>
          <a:xfrm>
            <a:off x="537411" y="2303751"/>
            <a:ext cx="11077073" cy="35756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b="1" dirty="0"/>
              <a:t>Objectives of the Renewal</a:t>
            </a:r>
          </a:p>
          <a:p>
            <a:pPr>
              <a:spcBef>
                <a:spcPts val="1800"/>
              </a:spcBef>
            </a:pPr>
            <a:r>
              <a:rPr lang="en-US" dirty="0"/>
              <a:t>the demonstration of compliance of the additive placed in the market with the </a:t>
            </a:r>
            <a:r>
              <a:rPr lang="en-US" dirty="0">
                <a:solidFill>
                  <a:srgbClr val="FF0000"/>
                </a:solidFill>
              </a:rPr>
              <a:t>conditions of the existing </a:t>
            </a:r>
            <a:r>
              <a:rPr lang="en-US" dirty="0" err="1">
                <a:solidFill>
                  <a:srgbClr val="FF0000"/>
                </a:solidFill>
              </a:rPr>
              <a:t>authorisation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</a:pPr>
            <a:r>
              <a:rPr lang="en-US" dirty="0"/>
              <a:t>the demonstration that in the </a:t>
            </a:r>
            <a:r>
              <a:rPr lang="en-US" dirty="0">
                <a:solidFill>
                  <a:srgbClr val="FF0000"/>
                </a:solidFill>
              </a:rPr>
              <a:t>light of the current knowledge</a:t>
            </a:r>
            <a:r>
              <a:rPr lang="en-US" dirty="0"/>
              <a:t>, the </a:t>
            </a:r>
            <a:r>
              <a:rPr lang="en-US" dirty="0">
                <a:solidFill>
                  <a:srgbClr val="FF0000"/>
                </a:solidFill>
              </a:rPr>
              <a:t>additive remains safe under the approved conditions for the target species, the consumers, the users and the environment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4D0BE3-D32F-44B0-A2F7-3935511C0E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B0FBC-1A2F-4357-AE32-830A6F72FA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0126E9-B810-4372-8857-2A8FB1A4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Verdana"/>
                <a:ea typeface="Verdana"/>
                <a:cs typeface="Verdana"/>
              </a:rPr>
              <a:t>Existing authorisation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56E31-67D2-40D1-BD7D-6F75F570BA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C44BD-4220-4D90-B5EB-DD8E6F35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849"/>
            <a:ext cx="11648872" cy="59584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540701-CFC6-4006-8129-48158FF1787D}"/>
              </a:ext>
            </a:extLst>
          </p:cNvPr>
          <p:cNvSpPr/>
          <p:nvPr/>
        </p:nvSpPr>
        <p:spPr>
          <a:xfrm>
            <a:off x="2215299" y="1084728"/>
            <a:ext cx="3271101" cy="5344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747616-7A6E-4BB6-9C1F-E05C70EE8424}"/>
              </a:ext>
            </a:extLst>
          </p:cNvPr>
          <p:cNvSpPr/>
          <p:nvPr/>
        </p:nvSpPr>
        <p:spPr>
          <a:xfrm>
            <a:off x="8812306" y="1084728"/>
            <a:ext cx="2026024" cy="5339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DADB4-D385-4C05-BA83-B325B5A37AF0}"/>
              </a:ext>
            </a:extLst>
          </p:cNvPr>
          <p:cNvSpPr/>
          <p:nvPr/>
        </p:nvSpPr>
        <p:spPr>
          <a:xfrm>
            <a:off x="5513802" y="1079692"/>
            <a:ext cx="3271101" cy="534435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ABD5B5-07B5-490B-A215-EB9692E90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700"/>
            <a:ext cx="10842812" cy="4767263"/>
          </a:xfrm>
        </p:spPr>
        <p:txBody>
          <a:bodyPr/>
          <a:lstStyle/>
          <a:p>
            <a:r>
              <a:rPr lang="en-GB"/>
              <a:t>Joint applications are possible</a:t>
            </a:r>
          </a:p>
          <a:p>
            <a:pPr lvl="1"/>
            <a:r>
              <a:rPr lang="en-GB"/>
              <a:t>Renewal (Art 14)</a:t>
            </a:r>
          </a:p>
          <a:p>
            <a:pPr lvl="1"/>
            <a:r>
              <a:rPr lang="en-GB"/>
              <a:t>New use (Art 4)</a:t>
            </a:r>
          </a:p>
          <a:p>
            <a:pPr lvl="1"/>
            <a:r>
              <a:rPr lang="en-GB"/>
              <a:t>Modification of the authorisation (Art 13)</a:t>
            </a:r>
          </a:p>
          <a:p>
            <a:pPr lvl="1"/>
            <a:endParaRPr lang="en-GB"/>
          </a:p>
          <a:p>
            <a:r>
              <a:rPr lang="en-GB"/>
              <a:t>But…</a:t>
            </a:r>
          </a:p>
          <a:p>
            <a:pPr lvl="1"/>
            <a:r>
              <a:rPr lang="en-GB"/>
              <a:t>Correctly reflected in the application</a:t>
            </a:r>
          </a:p>
          <a:p>
            <a:pPr lvl="1"/>
            <a:r>
              <a:rPr lang="en-GB"/>
              <a:t>Relevant data provided according to the scope of the application (follow applicable guidance documents)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7949D3-D970-4FC2-9336-6B7684F6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Not only renewals…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AEC74-67DF-453D-BD7B-50F516ACE2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3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98B810-77CD-4691-A96B-ABBA1E89D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701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Additive in the market = Additive </a:t>
            </a:r>
            <a:r>
              <a:rPr lang="en-GB"/>
              <a:t>authorised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CD5754-61AF-497A-84E7-91F3581D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Characterisation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259A8-4339-4514-A2F1-507516BF3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15</a:t>
            </a:fld>
            <a:endParaRPr lang="en-GB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F60CCC8-7052-4598-B954-24474A067DE7}"/>
              </a:ext>
            </a:extLst>
          </p:cNvPr>
          <p:cNvSpPr txBox="1">
            <a:spLocks/>
          </p:cNvSpPr>
          <p:nvPr/>
        </p:nvSpPr>
        <p:spPr>
          <a:xfrm>
            <a:off x="481253" y="3841753"/>
            <a:ext cx="3673652" cy="26312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0070C0"/>
                </a:solidFill>
              </a:rPr>
              <a:t>Composition/batch to batch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0070C0"/>
                </a:solidFill>
              </a:rPr>
              <a:t>Impurities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0070C0"/>
                </a:solidFill>
              </a:rPr>
              <a:t>Micro-organisms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0070C0"/>
                </a:solidFill>
              </a:rPr>
              <a:t>Relevant changes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1C3C457-5E7A-40AF-97D1-9356A2F1451F}"/>
              </a:ext>
            </a:extLst>
          </p:cNvPr>
          <p:cNvSpPr txBox="1">
            <a:spLocks/>
          </p:cNvSpPr>
          <p:nvPr/>
        </p:nvSpPr>
        <p:spPr>
          <a:xfrm>
            <a:off x="4680289" y="3743825"/>
            <a:ext cx="4399544" cy="2055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B14D97"/>
                </a:solidFill>
              </a:rPr>
              <a:t>Physico-chemical properties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B14D97"/>
                </a:solidFill>
              </a:rPr>
              <a:t>Stability/Homogeneity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GB">
              <a:solidFill>
                <a:srgbClr val="B14D97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9F407AF-DEC8-4061-9CCD-36208B5CA28C}"/>
              </a:ext>
            </a:extLst>
          </p:cNvPr>
          <p:cNvSpPr txBox="1">
            <a:spLocks/>
          </p:cNvSpPr>
          <p:nvPr/>
        </p:nvSpPr>
        <p:spPr>
          <a:xfrm>
            <a:off x="838200" y="2214143"/>
            <a:ext cx="10515600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/>
              <a:t>Full Section II needed – not necessarily all new data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E66F7CB-0B3D-4650-9573-5F74A280402F}"/>
              </a:ext>
            </a:extLst>
          </p:cNvPr>
          <p:cNvSpPr txBox="1">
            <a:spLocks/>
          </p:cNvSpPr>
          <p:nvPr/>
        </p:nvSpPr>
        <p:spPr>
          <a:xfrm>
            <a:off x="1028695" y="3323558"/>
            <a:ext cx="2578768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FF0000"/>
                </a:solidFill>
              </a:rPr>
              <a:t>ALWAYS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09A403F-4128-4D89-AF9B-66DA07285ABC}"/>
              </a:ext>
            </a:extLst>
          </p:cNvPr>
          <p:cNvSpPr txBox="1">
            <a:spLocks/>
          </p:cNvSpPr>
          <p:nvPr/>
        </p:nvSpPr>
        <p:spPr>
          <a:xfrm>
            <a:off x="5590676" y="3334422"/>
            <a:ext cx="2578768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FF0000"/>
                </a:solidFill>
              </a:rPr>
              <a:t>If relevant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CC3B0E0-9CF0-465A-AF1F-171822B538F3}"/>
              </a:ext>
            </a:extLst>
          </p:cNvPr>
          <p:cNvSpPr txBox="1">
            <a:spLocks/>
          </p:cNvSpPr>
          <p:nvPr/>
        </p:nvSpPr>
        <p:spPr>
          <a:xfrm>
            <a:off x="9334817" y="3743824"/>
            <a:ext cx="2578766" cy="2055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B14D97"/>
                </a:solidFill>
              </a:rPr>
              <a:t>CONDITIONS of USE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GB">
              <a:solidFill>
                <a:srgbClr val="B14D97"/>
              </a:solidFill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773A4B8-DE55-4301-A662-0C1B61E5AF3A}"/>
              </a:ext>
            </a:extLst>
          </p:cNvPr>
          <p:cNvSpPr txBox="1">
            <a:spLocks/>
          </p:cNvSpPr>
          <p:nvPr/>
        </p:nvSpPr>
        <p:spPr>
          <a:xfrm>
            <a:off x="9334815" y="3278607"/>
            <a:ext cx="2578768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FF0000"/>
                </a:solidFill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1439427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8654D-F3F4-4935-9C11-4586579D9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436" y="1403350"/>
            <a:ext cx="5781964" cy="4773613"/>
          </a:xfrm>
        </p:spPr>
        <p:txBody>
          <a:bodyPr/>
          <a:lstStyle/>
          <a:p>
            <a:pPr marL="0" indent="0">
              <a:buNone/>
            </a:pPr>
            <a:endParaRPr lang="en-GB" sz="5400"/>
          </a:p>
          <a:p>
            <a:pPr marL="0" indent="0">
              <a:buNone/>
            </a:pPr>
            <a:endParaRPr lang="en-GB" sz="5400"/>
          </a:p>
          <a:p>
            <a:pPr marL="0" indent="0">
              <a:buNone/>
            </a:pPr>
            <a:r>
              <a:rPr lang="en-GB" sz="5400"/>
              <a:t>Identity and characterisation</a:t>
            </a:r>
            <a:r>
              <a:rPr lang="en-GB" sz="6000"/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314BC1-5272-47F5-957C-F6EB7C8B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258BD-300B-47C3-94F0-576E9DA0C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16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E089A-E556-4849-8BD2-B34960A85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88" y="1266825"/>
            <a:ext cx="5454650" cy="54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6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98B810-77CD-4691-A96B-ABBA1E89D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/>
              <a:t>Additive in the market = Additive </a:t>
            </a:r>
            <a:r>
              <a:rPr lang="en-GB" sz="3200"/>
              <a:t>authorised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CD5754-61AF-497A-84E7-91F3581D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Characterisation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259A8-4339-4514-A2F1-507516BF3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17</a:t>
            </a:fld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9F407AF-DEC8-4061-9CCD-36208B5CA28C}"/>
              </a:ext>
            </a:extLst>
          </p:cNvPr>
          <p:cNvSpPr txBox="1">
            <a:spLocks/>
          </p:cNvSpPr>
          <p:nvPr/>
        </p:nvSpPr>
        <p:spPr>
          <a:xfrm>
            <a:off x="838200" y="3128543"/>
            <a:ext cx="10515600" cy="20952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Section II needed 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GB" sz="320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GB" sz="3200"/>
              <a:t>Not necessarily all new data</a:t>
            </a:r>
          </a:p>
        </p:txBody>
      </p:sp>
    </p:spTree>
    <p:extLst>
      <p:ext uri="{BB962C8B-B14F-4D97-AF65-F5344CB8AC3E}">
        <p14:creationId xmlns:p14="http://schemas.microsoft.com/office/powerpoint/2010/main" val="19587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DC5599-0F59-46E7-BA91-5C10EF01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Characterisation – new data needed?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36483-720B-4B4D-B080-63077B5386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864840A-9979-438D-88FC-5205E7943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71112"/>
              </p:ext>
            </p:extLst>
          </p:nvPr>
        </p:nvGraphicFramePr>
        <p:xfrm>
          <a:off x="384000" y="1580832"/>
          <a:ext cx="11539060" cy="46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5364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2254683">
                  <a:extLst>
                    <a:ext uri="{9D8B030D-6E8A-4147-A177-3AD203B41FA5}">
                      <a16:colId xmlns:a16="http://schemas.microsoft.com/office/drawing/2014/main" val="2410949079"/>
                    </a:ext>
                  </a:extLst>
                </a:gridCol>
                <a:gridCol w="3299013">
                  <a:extLst>
                    <a:ext uri="{9D8B030D-6E8A-4147-A177-3AD203B41FA5}">
                      <a16:colId xmlns:a16="http://schemas.microsoft.com/office/drawing/2014/main" val="1076588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Subject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No changes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Changes composition, manufacturing,…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Qualitative and quantitative composition – batch to batch variation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5 batches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5 batches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Impurities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3 batches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3 batches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Physical 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  <a:effectLst/>
                        </a:rPr>
                        <a:t>Depending on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155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Characterisation of the </a:t>
                      </a:r>
                    </a:p>
                    <a:p>
                      <a:pPr marL="268288" indent="0"/>
                      <a:r>
                        <a:rPr lang="en-GB">
                          <a:solidFill>
                            <a:schemeClr val="tx1"/>
                          </a:solidFill>
                        </a:rPr>
                        <a:t>active substance  </a:t>
                      </a:r>
                    </a:p>
                    <a:p>
                      <a:pPr marL="268288" indent="0"/>
                      <a:r>
                        <a:rPr lang="en-GB">
                          <a:solidFill>
                            <a:schemeClr val="tx1"/>
                          </a:solidFill>
                        </a:rPr>
                        <a:t>active agent(s) (production organisms)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>
                          <a:solidFill>
                            <a:srgbClr val="0070C0"/>
                          </a:solidFill>
                          <a:effectLst/>
                        </a:rPr>
                        <a:t>If relevant</a:t>
                      </a:r>
                    </a:p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>
                          <a:solidFill>
                            <a:srgbClr val="0070C0"/>
                          </a:solidFill>
                          <a:effectLst/>
                        </a:rPr>
                        <a:t>If relevant</a:t>
                      </a:r>
                    </a:p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20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Manufacturing process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32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Stability/Homogeneity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>
                          <a:solidFill>
                            <a:srgbClr val="00B050"/>
                          </a:solidFill>
                          <a:effectLst/>
                        </a:rPr>
                        <a:t>Depending on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71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Incompatibilities/interactions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70C0"/>
                          </a:solidFill>
                          <a:effectLst/>
                        </a:rPr>
                        <a:t>If relevant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70C0"/>
                          </a:solidFill>
                          <a:effectLst/>
                        </a:rPr>
                        <a:t>If relevant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86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Conditions of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70C0"/>
                          </a:solidFill>
                          <a:effectLst/>
                        </a:rPr>
                        <a:t>If relevant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70C0"/>
                          </a:solidFill>
                          <a:effectLst/>
                        </a:rPr>
                        <a:t>If relevant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88311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70A1D1-846C-4371-8E24-44E6CA5E8E9B}"/>
              </a:ext>
            </a:extLst>
          </p:cNvPr>
          <p:cNvSpPr/>
          <p:nvPr/>
        </p:nvSpPr>
        <p:spPr>
          <a:xfrm>
            <a:off x="8610600" y="1515035"/>
            <a:ext cx="3312460" cy="4841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06620D-175F-4A01-8AD1-CFDE0F9FA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000" y="958850"/>
            <a:ext cx="11246224" cy="556185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(also for production strains)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C5599-0F59-46E7-BA91-5C10EF01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Characterisation - microorganisms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36483-720B-4B4D-B080-63077B5386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19</a:t>
            </a:fld>
            <a:endParaRPr lang="en-GB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864840A-9979-438D-88FC-5205E7943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908364"/>
              </p:ext>
            </p:extLst>
          </p:nvPr>
        </p:nvGraphicFramePr>
        <p:xfrm>
          <a:off x="877059" y="1706338"/>
          <a:ext cx="99792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541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2626659">
                  <a:extLst>
                    <a:ext uri="{9D8B030D-6E8A-4147-A177-3AD203B41FA5}">
                      <a16:colId xmlns:a16="http://schemas.microsoft.com/office/drawing/2014/main" val="2410949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New information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Identification (updated nomenclature)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Antimicrobial susceptibility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Antimicrobial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B050"/>
                          </a:solidFill>
                          <a:effectLst/>
                        </a:rPr>
                        <a:t>If not already shown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55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Toxigenicity and pathogenicity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20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Description genetic modification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r>
                        <a:rPr lang="en-GB">
                          <a:effectLst/>
                        </a:rPr>
                        <a:t>/NO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32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Absence of viable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71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Absence DNA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86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tx1"/>
                          </a:solidFill>
                        </a:rPr>
                        <a:t>Compatibility with coccidiostats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chemeClr val="tx1"/>
                          </a:solidFill>
                          <a:effectLst/>
                        </a:rPr>
                        <a:t>NO (if no changes)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883116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187D626-51FB-48DB-A84C-815F53E0CEF8}"/>
              </a:ext>
            </a:extLst>
          </p:cNvPr>
          <p:cNvSpPr txBox="1">
            <a:spLocks/>
          </p:cNvSpPr>
          <p:nvPr/>
        </p:nvSpPr>
        <p:spPr>
          <a:xfrm>
            <a:off x="384000" y="5621057"/>
            <a:ext cx="11246224" cy="905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Guidance on the </a:t>
            </a:r>
            <a:r>
              <a:rPr lang="en-US" err="1">
                <a:solidFill>
                  <a:schemeClr val="tx2">
                    <a:lumMod val="75000"/>
                  </a:schemeClr>
                </a:solidFill>
              </a:rPr>
              <a:t>characterisation</a:t>
            </a:r>
            <a:r>
              <a:rPr lang="en-US">
                <a:solidFill>
                  <a:schemeClr val="tx2">
                    <a:lumMod val="75000"/>
                  </a:schemeClr>
                </a:solidFill>
              </a:rPr>
              <a:t> of microorganisms used as feed additives or as production organisms</a:t>
            </a:r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1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F160F-FA5B-4D62-8198-684373A1D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 Technical meeting on FEEDAP guidance on the renewal of the </a:t>
            </a:r>
            <a:r>
              <a:rPr lang="en-US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authorisation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feed additives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4662C-28A5-424B-A399-559D43972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Chair: Prof. Vasileios Bampidis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D6C2E-A391-481B-96C5-82682BA7D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Chair of the FEEDAP Panel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42003-E689-4E64-96EF-61BAF5667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13 April 2021</a:t>
            </a:r>
          </a:p>
        </p:txBody>
      </p:sp>
    </p:spTree>
    <p:extLst>
      <p:ext uri="{BB962C8B-B14F-4D97-AF65-F5344CB8AC3E}">
        <p14:creationId xmlns:p14="http://schemas.microsoft.com/office/powerpoint/2010/main" val="130302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C3AE36-A874-4A02-B522-421884B8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5" y="984448"/>
            <a:ext cx="10121153" cy="580875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90126E9-B810-4372-8857-2A8FB1A4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Conditions of use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56E31-67D2-40D1-BD7D-6F75F570BA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20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DADB4-D385-4C05-BA83-B325B5A37AF0}"/>
              </a:ext>
            </a:extLst>
          </p:cNvPr>
          <p:cNvSpPr/>
          <p:nvPr/>
        </p:nvSpPr>
        <p:spPr>
          <a:xfrm>
            <a:off x="5513802" y="1079692"/>
            <a:ext cx="3019723" cy="58087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4A284-9500-4B62-9227-5042C8096911}"/>
              </a:ext>
            </a:extLst>
          </p:cNvPr>
          <p:cNvSpPr txBox="1"/>
          <p:nvPr/>
        </p:nvSpPr>
        <p:spPr>
          <a:xfrm>
            <a:off x="820181" y="2260523"/>
            <a:ext cx="4453667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Same conditions of use proposed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065903-6510-4DF1-BDDA-25260E40E984}"/>
              </a:ext>
            </a:extLst>
          </p:cNvPr>
          <p:cNvSpPr txBox="1"/>
          <p:nvPr/>
        </p:nvSpPr>
        <p:spPr>
          <a:xfrm>
            <a:off x="795125" y="4075207"/>
            <a:ext cx="4453667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Modification in the conditions of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69E2B-8C01-4A62-95F2-8700B981D8F8}"/>
              </a:ext>
            </a:extLst>
          </p:cNvPr>
          <p:cNvSpPr txBox="1"/>
          <p:nvPr/>
        </p:nvSpPr>
        <p:spPr>
          <a:xfrm>
            <a:off x="6595116" y="4075207"/>
            <a:ext cx="4453667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Implications for safety and efficacy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A58E903-4365-43AD-B325-857AAF5047DD}"/>
              </a:ext>
            </a:extLst>
          </p:cNvPr>
          <p:cNvSpPr/>
          <p:nvPr/>
        </p:nvSpPr>
        <p:spPr>
          <a:xfrm>
            <a:off x="5522791" y="4346089"/>
            <a:ext cx="893379" cy="5486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6F755E-82D8-4E41-998A-228E7A2A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Conditions of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37530-E6E9-4B16-8B0F-8DB082119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21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5D839A-1627-4D38-8219-254A972DE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16" r="6737" b="7585"/>
          <a:stretch/>
        </p:blipFill>
        <p:spPr>
          <a:xfrm>
            <a:off x="8677168" y="1054094"/>
            <a:ext cx="2090676" cy="5506497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6E6A3-6633-46F2-9956-768338575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06" r="9567" b="26898"/>
          <a:stretch/>
        </p:blipFill>
        <p:spPr>
          <a:xfrm>
            <a:off x="4988948" y="1154998"/>
            <a:ext cx="2436624" cy="365367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429C04-69E6-4028-968C-D0B98D18B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2" b="7359"/>
          <a:stretch/>
        </p:blipFill>
        <p:spPr>
          <a:xfrm>
            <a:off x="1847851" y="1154998"/>
            <a:ext cx="2261346" cy="53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80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1B7EA-E21A-4863-87F7-4818C17E7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Composition/purity</a:t>
            </a:r>
          </a:p>
          <a:p>
            <a:pPr lvl="1"/>
            <a:r>
              <a:rPr lang="en-GB"/>
              <a:t>Data older than 1 year</a:t>
            </a:r>
          </a:p>
          <a:p>
            <a:pPr lvl="1"/>
            <a:r>
              <a:rPr lang="en-GB"/>
              <a:t>Not enough batches analysed</a:t>
            </a:r>
          </a:p>
          <a:p>
            <a:r>
              <a:rPr lang="en-GB"/>
              <a:t>Manufacturing process – no info on changes</a:t>
            </a:r>
          </a:p>
          <a:p>
            <a:r>
              <a:rPr lang="en-GB"/>
              <a:t>Characterisation microorganisms not following new guidance</a:t>
            </a:r>
          </a:p>
          <a:p>
            <a:pPr lvl="1"/>
            <a:r>
              <a:rPr lang="en-GB"/>
              <a:t>Whole genome sequence</a:t>
            </a:r>
          </a:p>
          <a:p>
            <a:pPr lvl="1"/>
            <a:r>
              <a:rPr lang="en-GB"/>
              <a:t>Antimicrobial resistance</a:t>
            </a:r>
          </a:p>
          <a:p>
            <a:pPr lvl="1"/>
            <a:r>
              <a:rPr lang="en-GB"/>
              <a:t>Absence of cells/DNA</a:t>
            </a:r>
          </a:p>
          <a:p>
            <a:r>
              <a:rPr lang="en-GB"/>
              <a:t>Unclear conditions of use</a:t>
            </a:r>
          </a:p>
          <a:p>
            <a:r>
              <a:rPr lang="en-GB"/>
              <a:t>Multiple requests – issues with target species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C5EC1-BA90-4223-A8E2-86A2B8F8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issues so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81031-1928-4869-8F21-444A15C6C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528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8654D-F3F4-4935-9C11-4586579D94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6000"/>
          </a:p>
          <a:p>
            <a:pPr marL="0" indent="0">
              <a:buNone/>
            </a:pPr>
            <a:endParaRPr lang="en-GB" sz="6000"/>
          </a:p>
          <a:p>
            <a:pPr marL="0" indent="0">
              <a:buNone/>
            </a:pPr>
            <a:r>
              <a:rPr lang="en-GB" sz="6000"/>
              <a:t>Safety</a:t>
            </a:r>
          </a:p>
        </p:txBody>
      </p:sp>
      <p:pic>
        <p:nvPicPr>
          <p:cNvPr id="11" name="Content Placeholder 10" descr="A picture containing chicken, bird, gallinaceous bird, orange&#10;&#10;Description automatically generated">
            <a:extLst>
              <a:ext uri="{FF2B5EF4-FFF2-40B4-BE49-F238E27FC236}">
                <a16:creationId xmlns:a16="http://schemas.microsoft.com/office/drawing/2014/main" id="{D9F87F90-30F2-41EA-BA76-1F6F65F9E5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93" y="1403350"/>
            <a:ext cx="4773613" cy="4773613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B314BC1-5272-47F5-957C-F6EB7C8B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258BD-300B-47C3-94F0-576E9DA0C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465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AFFFB-B9FA-4204-A606-D82FEA9721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24</a:t>
            </a:fld>
            <a:endParaRPr lang="en-GB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/>
              <a:t>Additive in the market </a:t>
            </a:r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</a:t>
            </a:r>
            <a:r>
              <a:rPr lang="en-US" sz="3600"/>
              <a:t> REMAINS </a:t>
            </a:r>
            <a:r>
              <a:rPr lang="en-GB" sz="3600"/>
              <a:t>safe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94BE631-9B5D-4248-94F8-50B913470011}"/>
              </a:ext>
            </a:extLst>
          </p:cNvPr>
          <p:cNvSpPr txBox="1">
            <a:spLocks/>
          </p:cNvSpPr>
          <p:nvPr/>
        </p:nvSpPr>
        <p:spPr>
          <a:xfrm>
            <a:off x="164921" y="4372984"/>
            <a:ext cx="6436176" cy="1757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>
                <a:solidFill>
                  <a:srgbClr val="0070C0"/>
                </a:solidFill>
              </a:rPr>
              <a:t>Post marketing monitoring plan </a:t>
            </a:r>
          </a:p>
          <a:p>
            <a:pPr marL="0" indent="0" algn="ctr">
              <a:buNone/>
            </a:pPr>
            <a:r>
              <a:rPr lang="en-GB">
                <a:solidFill>
                  <a:srgbClr val="0070C0"/>
                </a:solidFill>
              </a:rPr>
              <a:t>Reports of any adverse effect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</a:rPr>
              <a:t>Additional evidence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E9F8C8E-763A-4B83-96F5-62CF08AD35D3}"/>
              </a:ext>
            </a:extLst>
          </p:cNvPr>
          <p:cNvSpPr txBox="1">
            <a:spLocks/>
          </p:cNvSpPr>
          <p:nvPr/>
        </p:nvSpPr>
        <p:spPr>
          <a:xfrm>
            <a:off x="7240608" y="4263333"/>
            <a:ext cx="4786469" cy="2055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solidFill>
                  <a:srgbClr val="0070C0"/>
                </a:solidFill>
              </a:rPr>
              <a:t>Quantitative data on production/use of the feed additive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solidFill>
                  <a:srgbClr val="0070C0"/>
                </a:solidFill>
              </a:rPr>
              <a:t>Geographical distribution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GB">
              <a:solidFill>
                <a:srgbClr val="B14D97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C5D4D8D-BA0E-4D12-8B8C-AF3A1A7B5E82}"/>
              </a:ext>
            </a:extLst>
          </p:cNvPr>
          <p:cNvSpPr txBox="1">
            <a:spLocks/>
          </p:cNvSpPr>
          <p:nvPr/>
        </p:nvSpPr>
        <p:spPr>
          <a:xfrm>
            <a:off x="838200" y="1985254"/>
            <a:ext cx="10515600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/>
              <a:t>Target species, consumers, users and the environment</a:t>
            </a:r>
            <a:endParaRPr lang="en-GB" sz="240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A5ABCFA-E833-492D-9A70-C5170E7229A2}"/>
              </a:ext>
            </a:extLst>
          </p:cNvPr>
          <p:cNvSpPr txBox="1">
            <a:spLocks/>
          </p:cNvSpPr>
          <p:nvPr/>
        </p:nvSpPr>
        <p:spPr>
          <a:xfrm>
            <a:off x="1751506" y="3676940"/>
            <a:ext cx="2578768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FF0000"/>
                </a:solidFill>
              </a:rPr>
              <a:t>ALWAYS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3E085D1-5239-4EE1-8221-A2B4B45B5B1F}"/>
              </a:ext>
            </a:extLst>
          </p:cNvPr>
          <p:cNvSpPr txBox="1">
            <a:spLocks/>
          </p:cNvSpPr>
          <p:nvPr/>
        </p:nvSpPr>
        <p:spPr>
          <a:xfrm>
            <a:off x="8046493" y="3655278"/>
            <a:ext cx="2578768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>
                <a:solidFill>
                  <a:srgbClr val="FF0000"/>
                </a:solidFill>
              </a:rPr>
              <a:t>If available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17A13-8B05-4CFA-8536-2DAB55004E12}"/>
              </a:ext>
            </a:extLst>
          </p:cNvPr>
          <p:cNvSpPr/>
          <p:nvPr/>
        </p:nvSpPr>
        <p:spPr>
          <a:xfrm>
            <a:off x="164920" y="2518344"/>
            <a:ext cx="118621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ff4"/>
              </a:rPr>
              <a:t>Update on the safety </a:t>
            </a:r>
          </a:p>
          <a:p>
            <a:pPr algn="ctr"/>
            <a:r>
              <a:rPr lang="en-US" sz="2400">
                <a:solidFill>
                  <a:srgbClr val="000000"/>
                </a:solidFill>
                <a:latin typeface="ff4"/>
              </a:rPr>
              <a:t>Original </a:t>
            </a:r>
            <a:r>
              <a:rPr lang="en-US" sz="2400" err="1">
                <a:solidFill>
                  <a:srgbClr val="000000"/>
                </a:solidFill>
                <a:latin typeface="ff4"/>
              </a:rPr>
              <a:t>authorisation</a:t>
            </a:r>
            <a:r>
              <a:rPr lang="en-US" sz="2400">
                <a:solidFill>
                  <a:srgbClr val="000000"/>
                </a:solidFill>
                <a:latin typeface="ff4"/>
              </a:rPr>
              <a:t> /the last renewal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</a:t>
            </a:r>
            <a:r>
              <a:rPr lang="en-US" sz="2400">
                <a:solidFill>
                  <a:srgbClr val="000000"/>
                </a:solidFill>
                <a:latin typeface="ff4"/>
              </a:rPr>
              <a:t>1 year before the submission</a:t>
            </a:r>
          </a:p>
        </p:txBody>
      </p:sp>
    </p:spTree>
    <p:extLst>
      <p:ext uri="{BB962C8B-B14F-4D97-AF65-F5344CB8AC3E}">
        <p14:creationId xmlns:p14="http://schemas.microsoft.com/office/powerpoint/2010/main" val="325586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45C515-FE69-463E-A1FC-ECAD50F2A846}"/>
              </a:ext>
            </a:extLst>
          </p:cNvPr>
          <p:cNvCxnSpPr/>
          <p:nvPr/>
        </p:nvCxnSpPr>
        <p:spPr>
          <a:xfrm flipV="1">
            <a:off x="1628503" y="3142034"/>
            <a:ext cx="6579325" cy="100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AFFFB-B9FA-4204-A606-D82FEA9721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25</a:t>
            </a:fld>
            <a:endParaRPr lang="en-GB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FF0000"/>
                  </a:solidFill>
                </a:ln>
              </a:rPr>
              <a:t>additional evidence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Extensive literature searches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C5D4D8D-BA0E-4D12-8B8C-AF3A1A7B5E82}"/>
              </a:ext>
            </a:extLst>
          </p:cNvPr>
          <p:cNvSpPr txBox="1">
            <a:spLocks/>
          </p:cNvSpPr>
          <p:nvPr/>
        </p:nvSpPr>
        <p:spPr>
          <a:xfrm>
            <a:off x="838200" y="1892969"/>
            <a:ext cx="10515600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/>
              <a:t>May provide information on the safety of the additive under the </a:t>
            </a:r>
            <a:r>
              <a:rPr lang="en-US" sz="2400" err="1"/>
              <a:t>authorised</a:t>
            </a:r>
            <a:r>
              <a:rPr lang="en-US" sz="2400"/>
              <a:t> conditions of use </a:t>
            </a:r>
            <a:endParaRPr lang="en-GB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D18E9C-2116-45EB-A468-411031FE2621}"/>
              </a:ext>
            </a:extLst>
          </p:cNvPr>
          <p:cNvSpPr/>
          <p:nvPr/>
        </p:nvSpPr>
        <p:spPr>
          <a:xfrm>
            <a:off x="2490652" y="5932295"/>
            <a:ext cx="5501594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100"/>
              <a:t>would still allow conclusions on the additive under application to be made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0CF807-0124-429D-AB32-CC0F831FBC14}"/>
              </a:ext>
            </a:extLst>
          </p:cNvPr>
          <p:cNvSpPr/>
          <p:nvPr/>
        </p:nvSpPr>
        <p:spPr>
          <a:xfrm>
            <a:off x="384175" y="3937824"/>
            <a:ext cx="1244328" cy="76944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4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ELS</a:t>
            </a:r>
            <a:endParaRPr lang="en-GB" sz="44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6694EF-E6AE-4FC7-BBBE-F383F017519C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1628503" y="3621360"/>
            <a:ext cx="862146" cy="316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9E4AC5-D376-4DCA-8B9D-0030BBE469D2}"/>
              </a:ext>
            </a:extLst>
          </p:cNvPr>
          <p:cNvCxnSpPr>
            <a:stCxn id="19" idx="3"/>
            <a:endCxn id="17" idx="1"/>
          </p:cNvCxnSpPr>
          <p:nvPr/>
        </p:nvCxnSpPr>
        <p:spPr>
          <a:xfrm>
            <a:off x="1628503" y="4322545"/>
            <a:ext cx="862149" cy="854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7D8C35-81EF-40A2-B53F-7B105FE7465F}"/>
              </a:ext>
            </a:extLst>
          </p:cNvPr>
          <p:cNvCxnSpPr>
            <a:endCxn id="18" idx="1"/>
          </p:cNvCxnSpPr>
          <p:nvPr/>
        </p:nvCxnSpPr>
        <p:spPr>
          <a:xfrm>
            <a:off x="1628503" y="4707265"/>
            <a:ext cx="862149" cy="1594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0851181-C9E9-41C9-B7E9-BA0D73CB2CB1}"/>
              </a:ext>
            </a:extLst>
          </p:cNvPr>
          <p:cNvSpPr/>
          <p:nvPr/>
        </p:nvSpPr>
        <p:spPr>
          <a:xfrm>
            <a:off x="8207828" y="2675940"/>
            <a:ext cx="3851368" cy="1200329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/>
              <a:t>Additives produced by</a:t>
            </a:r>
          </a:p>
          <a:p>
            <a:pPr algn="ctr"/>
            <a:r>
              <a:rPr lang="en-GB"/>
              <a:t>fermentation: </a:t>
            </a:r>
          </a:p>
          <a:p>
            <a:pPr algn="ctr"/>
            <a:endParaRPr lang="en-GB"/>
          </a:p>
          <a:p>
            <a:pPr algn="ctr"/>
            <a:r>
              <a:rPr lang="en-GB" b="1"/>
              <a:t>production strain(s)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C25A23-4064-4F5E-BCD2-0978317409E8}"/>
              </a:ext>
            </a:extLst>
          </p:cNvPr>
          <p:cNvSpPr/>
          <p:nvPr/>
        </p:nvSpPr>
        <p:spPr>
          <a:xfrm>
            <a:off x="8207828" y="4798662"/>
            <a:ext cx="3851368" cy="195438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>
                <a:solidFill>
                  <a:srgbClr val="000000"/>
                </a:solidFill>
              </a:rPr>
              <a:t>Mixtures:</a:t>
            </a:r>
          </a:p>
          <a:p>
            <a:pPr lvl="0" algn="ctr"/>
            <a:endParaRPr lang="en-US" sz="900">
              <a:solidFill>
                <a:srgbClr val="000000"/>
              </a:solidFill>
            </a:endParaRPr>
          </a:p>
          <a:p>
            <a:pPr algn="ctr"/>
            <a:r>
              <a:rPr lang="en-US"/>
              <a:t>all the components of the mixture </a:t>
            </a:r>
          </a:p>
          <a:p>
            <a:pPr algn="ctr"/>
            <a:endParaRPr lang="en-US" sz="1100"/>
          </a:p>
          <a:p>
            <a:pPr algn="ctr"/>
            <a:r>
              <a:rPr lang="en-US" b="1"/>
              <a:t>individually </a:t>
            </a:r>
          </a:p>
          <a:p>
            <a:pPr algn="ctr"/>
            <a:endParaRPr lang="en-US" sz="600" b="1"/>
          </a:p>
          <a:p>
            <a:pPr algn="ctr"/>
            <a:r>
              <a:rPr lang="en-US" b="1"/>
              <a:t>complete mixture</a:t>
            </a:r>
          </a:p>
          <a:p>
            <a:pPr lvl="0" algn="ctr"/>
            <a:endParaRPr lang="en-GB" sz="5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C13D81-195E-4E27-8BE6-BE09DCDCBF9D}"/>
              </a:ext>
            </a:extLst>
          </p:cNvPr>
          <p:cNvSpPr/>
          <p:nvPr/>
        </p:nvSpPr>
        <p:spPr>
          <a:xfrm>
            <a:off x="2490649" y="2767280"/>
            <a:ext cx="5501593" cy="170816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100">
                <a:solidFill>
                  <a:srgbClr val="000000"/>
                </a:solidFill>
              </a:rPr>
              <a:t>should cover at least the period since the last assessment until not more than 1 year before the date of submission of the application for renewal</a:t>
            </a:r>
            <a:endParaRPr lang="en-GB" sz="210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8FCCF9-0AA4-4826-B39A-F4BBB4F2E2DD}"/>
              </a:ext>
            </a:extLst>
          </p:cNvPr>
          <p:cNvCxnSpPr>
            <a:stCxn id="19" idx="3"/>
            <a:endCxn id="29" idx="1"/>
          </p:cNvCxnSpPr>
          <p:nvPr/>
        </p:nvCxnSpPr>
        <p:spPr>
          <a:xfrm>
            <a:off x="1628503" y="4322545"/>
            <a:ext cx="6579325" cy="1453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523C5-7CB4-4526-B145-2F6012FACF18}"/>
              </a:ext>
            </a:extLst>
          </p:cNvPr>
          <p:cNvSpPr/>
          <p:nvPr/>
        </p:nvSpPr>
        <p:spPr>
          <a:xfrm>
            <a:off x="2490652" y="4645659"/>
            <a:ext cx="5501595" cy="106182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100"/>
              <a:t>the active substance(s)/agent(s) in literature studies is (are) identical to that under application </a:t>
            </a:r>
          </a:p>
        </p:txBody>
      </p:sp>
    </p:spTree>
    <p:extLst>
      <p:ext uri="{BB962C8B-B14F-4D97-AF65-F5344CB8AC3E}">
        <p14:creationId xmlns:p14="http://schemas.microsoft.com/office/powerpoint/2010/main" val="19144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8" grpId="1" build="allAtOnce" animBg="1"/>
      <p:bldP spid="19" grpId="0" animBg="1"/>
      <p:bldP spid="28" grpId="0" animBg="1"/>
      <p:bldP spid="29" grpId="0" animBg="1"/>
      <p:bldP spid="16" grpId="0" build="allAtOnce"/>
      <p:bldP spid="16" grpId="1" build="allAtOnce" animBg="1"/>
      <p:bldP spid="17" grpId="0" build="allAtOnce"/>
      <p:bldP spid="17" grpId="1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FF0000"/>
                  </a:solidFill>
                </a:ln>
              </a:rPr>
              <a:t>additional evidence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Extensive literature searches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7C213B-DBB3-4C27-B387-8DD9568FAE01}"/>
              </a:ext>
            </a:extLst>
          </p:cNvPr>
          <p:cNvSpPr/>
          <p:nvPr/>
        </p:nvSpPr>
        <p:spPr>
          <a:xfrm>
            <a:off x="384175" y="1887472"/>
            <a:ext cx="11546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ff4"/>
              </a:rPr>
              <a:t>Technical manual for performing electronic literature searches in food and feed safety (Glanville et al., 2014)</a:t>
            </a: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61457364-CB56-4389-B0AE-2C638E82BC2A}"/>
              </a:ext>
            </a:extLst>
          </p:cNvPr>
          <p:cNvGraphicFramePr>
            <a:graphicFrameLocks noGrp="1"/>
          </p:cNvGraphicFramePr>
          <p:nvPr/>
        </p:nvGraphicFramePr>
        <p:xfrm>
          <a:off x="383177" y="2355675"/>
          <a:ext cx="11547566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7566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Aspects to be considered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least two bibliographic databases (including at least agricultural/</a:t>
                      </a:r>
                    </a:p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aquacultural and medical/veterinary databases)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Journals, reports, conference proceedings and books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Reference lists of full-text journal articles (</a:t>
                      </a:r>
                      <a:r>
                        <a:rPr lang="en-US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e.g.reviews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websites of conferences or </a:t>
                      </a:r>
                      <a:r>
                        <a:rPr lang="en-US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organisations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55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Search terms and search strategy used to ensure the sensitivity of the 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20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search strings should be broad enough to yield studies on the relevant end-points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32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include any specific known (adverse) effects </a:t>
                      </a:r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71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spelling, abbreviations, identification numbers (CAS number, FLAVIS), generic and brand names of the additive.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86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boolean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operators, truncation, wildcards or proximity operators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88311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B653B10-4FAB-4E7A-B82C-1B4D739170BB}"/>
              </a:ext>
            </a:extLst>
          </p:cNvPr>
          <p:cNvSpPr/>
          <p:nvPr/>
        </p:nvSpPr>
        <p:spPr>
          <a:xfrm>
            <a:off x="384175" y="4371703"/>
            <a:ext cx="11546568" cy="212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139B3E-F53D-439A-BAB1-FC16D22CF221}"/>
              </a:ext>
            </a:extLst>
          </p:cNvPr>
          <p:cNvSpPr/>
          <p:nvPr/>
        </p:nvSpPr>
        <p:spPr>
          <a:xfrm>
            <a:off x="384175" y="2733472"/>
            <a:ext cx="11546568" cy="1638231"/>
          </a:xfrm>
          <a:prstGeom prst="rect">
            <a:avLst/>
          </a:prstGeom>
          <a:solidFill>
            <a:schemeClr val="tx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04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FF0000"/>
                  </a:solidFill>
                </a:ln>
              </a:rPr>
              <a:t>additional evidence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Extensive literature searches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A8D376C3-9A13-487C-813D-E2F6248E7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70128"/>
              </p:ext>
            </p:extLst>
          </p:nvPr>
        </p:nvGraphicFramePr>
        <p:xfrm>
          <a:off x="383177" y="2355675"/>
          <a:ext cx="11547566" cy="2705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7566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</a:tblGrid>
              <a:tr h="402286">
                <a:tc>
                  <a:txBody>
                    <a:bodyPr/>
                    <a:lstStyle/>
                    <a:p>
                      <a:r>
                        <a:rPr lang="en-GB"/>
                        <a:t>Reporting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402286">
                <a:tc>
                  <a:txBody>
                    <a:bodyPr/>
                    <a:lstStyle/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Database searches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402286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name of the database and the service provider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402286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date of the search and the date range searched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550902"/>
                  </a:ext>
                </a:extLst>
              </a:tr>
              <a:tr h="402286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limits placed on the search such as language or publication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20245"/>
                  </a:ext>
                </a:extLst>
              </a:tr>
              <a:tr h="694356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full search strategy (all terms and set combinations) and the number of records</a:t>
                      </a:r>
                    </a:p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retrieved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322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175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FF0000"/>
                  </a:solidFill>
                </a:ln>
              </a:rPr>
              <a:t>additional evidence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Extensive literature searches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A8D376C3-9A13-487C-813D-E2F6248E7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94587"/>
              </p:ext>
            </p:extLst>
          </p:nvPr>
        </p:nvGraphicFramePr>
        <p:xfrm>
          <a:off x="384176" y="2247089"/>
          <a:ext cx="11425204" cy="4069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5204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</a:tblGrid>
              <a:tr h="412123">
                <a:tc>
                  <a:txBody>
                    <a:bodyPr/>
                    <a:lstStyle/>
                    <a:p>
                      <a:r>
                        <a:rPr lang="en-GB"/>
                        <a:t>Reporting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412123">
                <a:tc>
                  <a:txBody>
                    <a:bodyPr/>
                    <a:lstStyle/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Websites and journal table of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412123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of the resource / URL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497415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 of the search and date range searched / dates, volumes and issues for table of 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550902"/>
                  </a:ext>
                </a:extLst>
              </a:tr>
              <a:tr h="412123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method of searching, (browsing, using the search engine or scanning tables)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20245"/>
                  </a:ext>
                </a:extLst>
              </a:tr>
              <a:tr h="383365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limits applied to the search (e.g. publication types)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322901"/>
                  </a:ext>
                </a:extLst>
              </a:tr>
              <a:tr h="387922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search terms used / number of relevant summary records or full-text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79049"/>
                  </a:ext>
                </a:extLst>
              </a:tr>
              <a:tr h="3842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References lists</a:t>
                      </a: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84438"/>
                  </a:ext>
                </a:extLst>
              </a:tr>
              <a:tr h="384247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bibliographic details of the documents whose reference lists were scanned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045133"/>
                  </a:ext>
                </a:extLst>
              </a:tr>
              <a:tr h="384247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number of relevant bibliographic references retrieved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96613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076771B-8100-42FD-A864-7B1D9477298D}"/>
              </a:ext>
            </a:extLst>
          </p:cNvPr>
          <p:cNvSpPr/>
          <p:nvPr/>
        </p:nvSpPr>
        <p:spPr>
          <a:xfrm>
            <a:off x="382619" y="5163127"/>
            <a:ext cx="11425204" cy="131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829F4-160D-46BA-B6E6-ACD4B642373D}"/>
              </a:ext>
            </a:extLst>
          </p:cNvPr>
          <p:cNvSpPr/>
          <p:nvPr/>
        </p:nvSpPr>
        <p:spPr>
          <a:xfrm>
            <a:off x="382620" y="2670828"/>
            <a:ext cx="11425203" cy="2492299"/>
          </a:xfrm>
          <a:prstGeom prst="rect">
            <a:avLst/>
          </a:prstGeom>
          <a:solidFill>
            <a:schemeClr val="tx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39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FF0000"/>
                  </a:solidFill>
                </a:ln>
              </a:rPr>
              <a:t>additional evidence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Extensive literature searches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A8D376C3-9A13-487C-813D-E2F6248E7BDD}"/>
              </a:ext>
            </a:extLst>
          </p:cNvPr>
          <p:cNvGraphicFramePr>
            <a:graphicFrameLocks noGrp="1"/>
          </p:cNvGraphicFramePr>
          <p:nvPr/>
        </p:nvGraphicFramePr>
        <p:xfrm>
          <a:off x="384176" y="2247089"/>
          <a:ext cx="11425204" cy="2007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5204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</a:tblGrid>
              <a:tr h="412123">
                <a:tc>
                  <a:txBody>
                    <a:bodyPr/>
                    <a:lstStyle/>
                    <a:p>
                      <a:r>
                        <a:rPr lang="en-GB"/>
                        <a:t>Reporting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412123">
                <a:tc>
                  <a:txBody>
                    <a:bodyPr/>
                    <a:lstStyle/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concerning the selection of publications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412123">
                <a:tc>
                  <a:txBody>
                    <a:bodyPr/>
                    <a:lstStyle/>
                    <a:p>
                      <a:pPr marL="360000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exclusion/inclusion criteria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383365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papers reviewed and excluded papers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322901"/>
                  </a:ext>
                </a:extLst>
              </a:tr>
              <a:tr h="387922">
                <a:tc>
                  <a:txBody>
                    <a:bodyPr/>
                    <a:lstStyle/>
                    <a:p>
                      <a:pPr marL="360000" algn="l" defTabSz="914400" rtl="0" eaLnBrk="1" latinLnBrk="0" hangingPunct="1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bibliographic references for all relevant publications selected /the unobtainable publications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790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78E99A7-2853-4162-9F29-5FE43F17DF21}"/>
              </a:ext>
            </a:extLst>
          </p:cNvPr>
          <p:cNvSpPr/>
          <p:nvPr/>
        </p:nvSpPr>
        <p:spPr>
          <a:xfrm>
            <a:off x="384176" y="4392607"/>
            <a:ext cx="1160185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Summary table of the outcome of the selection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information on the test item (and relation with the product under assessment)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concentration/doses, animal species,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end-points assessed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summary of the effects observed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C2AD52-61B8-4611-820C-C0DD7F2389B1}"/>
              </a:ext>
            </a:extLst>
          </p:cNvPr>
          <p:cNvSpPr/>
          <p:nvPr/>
        </p:nvSpPr>
        <p:spPr>
          <a:xfrm>
            <a:off x="384176" y="2670828"/>
            <a:ext cx="11425204" cy="1583917"/>
          </a:xfrm>
          <a:prstGeom prst="rect">
            <a:avLst/>
          </a:prstGeom>
          <a:solidFill>
            <a:schemeClr val="tx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A5D2A-F52E-4B5B-A292-16FC74EF7F46}"/>
              </a:ext>
            </a:extLst>
          </p:cNvPr>
          <p:cNvSpPr/>
          <p:nvPr/>
        </p:nvSpPr>
        <p:spPr>
          <a:xfrm>
            <a:off x="384176" y="6269692"/>
            <a:ext cx="9257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Critical assessment of the evidence collected</a:t>
            </a:r>
          </a:p>
        </p:txBody>
      </p:sp>
    </p:spTree>
    <p:extLst>
      <p:ext uri="{BB962C8B-B14F-4D97-AF65-F5344CB8AC3E}">
        <p14:creationId xmlns:p14="http://schemas.microsoft.com/office/powerpoint/2010/main" val="285867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DD6972-713A-4A7F-A0E4-967F42BF1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/>
              <a:t>Welcome</a:t>
            </a:r>
          </a:p>
          <a:p>
            <a:r>
              <a:rPr lang="en-GB" sz="3200"/>
              <a:t>In-house messages</a:t>
            </a:r>
          </a:p>
          <a:p>
            <a:r>
              <a:rPr lang="en-GB" sz="3200"/>
              <a:t>FEEDAP Guidance on the renewal of the authorisation of feed additives - Novelties and challenges</a:t>
            </a:r>
          </a:p>
          <a:p>
            <a:r>
              <a:rPr lang="en-GB" sz="3200"/>
              <a:t>Questions and answers </a:t>
            </a:r>
          </a:p>
          <a:p>
            <a:r>
              <a:rPr lang="en-GB" sz="3200"/>
              <a:t>Concluding remarks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6FF39D-8C61-4F93-B074-3243DEC7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441F3-86C2-478A-BD84-C51237865E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29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1B7EA-E21A-4863-87F7-4818C17E7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368"/>
            <a:ext cx="10515600" cy="4767263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ELS</a:t>
            </a:r>
          </a:p>
          <a:p>
            <a:r>
              <a:rPr lang="en-GB" sz="2400"/>
              <a:t>Time span of the ELS not adequate</a:t>
            </a:r>
          </a:p>
          <a:p>
            <a:pPr lvl="1"/>
            <a:r>
              <a:rPr lang="en-GB" sz="2000"/>
              <a:t>Not covering the time since the last authorisation</a:t>
            </a:r>
          </a:p>
          <a:p>
            <a:pPr lvl="1"/>
            <a:r>
              <a:rPr lang="en-GB" sz="2000"/>
              <a:t>Finished more than 1 year before submission</a:t>
            </a:r>
          </a:p>
          <a:p>
            <a:r>
              <a:rPr lang="en-GB" sz="2400"/>
              <a:t>Characterisation of the additive not complete</a:t>
            </a:r>
          </a:p>
          <a:p>
            <a:pPr lvl="1"/>
            <a:r>
              <a:rPr lang="en-GB" sz="2000"/>
              <a:t>Trade name not included</a:t>
            </a:r>
          </a:p>
          <a:p>
            <a:pPr lvl="1"/>
            <a:r>
              <a:rPr lang="en-GB" sz="2000"/>
              <a:t>Synonyms not included</a:t>
            </a:r>
          </a:p>
          <a:p>
            <a:pPr lvl="1"/>
            <a:r>
              <a:rPr lang="en-GB" sz="2000"/>
              <a:t>Only part(s) of the mixture included </a:t>
            </a:r>
          </a:p>
          <a:p>
            <a:pPr marL="228600" lvl="1">
              <a:spcBef>
                <a:spcPts val="1000"/>
              </a:spcBef>
            </a:pPr>
            <a:r>
              <a:rPr lang="en-GB"/>
              <a:t>Reporting not complete</a:t>
            </a:r>
          </a:p>
          <a:p>
            <a:pPr lvl="1"/>
            <a:r>
              <a:rPr lang="en-GB" sz="2000"/>
              <a:t>Terms, combinations…</a:t>
            </a:r>
          </a:p>
          <a:p>
            <a:pPr marL="228600" lvl="1">
              <a:spcBef>
                <a:spcPts val="1000"/>
              </a:spcBef>
            </a:pPr>
            <a:r>
              <a:rPr lang="en-GB"/>
              <a:t>Safety sections not included</a:t>
            </a:r>
          </a:p>
          <a:p>
            <a:pPr lvl="1"/>
            <a:r>
              <a:rPr lang="en-GB" sz="2000"/>
              <a:t>User safety, environment…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C5EC1-BA90-4223-A8E2-86A2B8F8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issues so far - </a:t>
            </a:r>
            <a:r>
              <a:rPr lang="en-GB">
                <a:ln>
                  <a:solidFill>
                    <a:srgbClr val="FF0000"/>
                  </a:solidFill>
                </a:ln>
              </a:rPr>
              <a:t>additional evidence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81031-1928-4869-8F21-444A15C6C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6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FF0000"/>
                  </a:solidFill>
                </a:ln>
              </a:rPr>
              <a:t>additional evidence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New studies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C042CC2-3BE0-43F6-8253-0962DF93F0F6}"/>
              </a:ext>
            </a:extLst>
          </p:cNvPr>
          <p:cNvSpPr txBox="1">
            <a:spLocks/>
          </p:cNvSpPr>
          <p:nvPr/>
        </p:nvSpPr>
        <p:spPr>
          <a:xfrm>
            <a:off x="217251" y="2843734"/>
            <a:ext cx="3587105" cy="181581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be completed within the </a:t>
            </a:r>
            <a:r>
              <a:rPr lang="en-US">
                <a:solidFill>
                  <a:srgbClr val="002060"/>
                </a:solidFill>
              </a:rPr>
              <a:t>3 years </a:t>
            </a:r>
            <a:r>
              <a:rPr lang="en-US"/>
              <a:t>before the submission 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E68683FE-93AB-457C-AFCE-9184D717AB36}"/>
              </a:ext>
            </a:extLst>
          </p:cNvPr>
          <p:cNvSpPr txBox="1">
            <a:spLocks/>
          </p:cNvSpPr>
          <p:nvPr/>
        </p:nvSpPr>
        <p:spPr>
          <a:xfrm>
            <a:off x="838200" y="1892969"/>
            <a:ext cx="10515600" cy="50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/>
              <a:t>To cover any aspects of the safety of the additive (and efficacy)</a:t>
            </a:r>
            <a:endParaRPr lang="en-GB" sz="240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8A78393C-FE96-4701-B302-5D6E29EA056A}"/>
              </a:ext>
            </a:extLst>
          </p:cNvPr>
          <p:cNvSpPr txBox="1">
            <a:spLocks/>
          </p:cNvSpPr>
          <p:nvPr/>
        </p:nvSpPr>
        <p:spPr>
          <a:xfrm>
            <a:off x="4302447" y="4178031"/>
            <a:ext cx="3587105" cy="225679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be performed and reported according to the relevant </a:t>
            </a:r>
            <a:r>
              <a:rPr lang="en-US">
                <a:solidFill>
                  <a:srgbClr val="002060"/>
                </a:solidFill>
              </a:rPr>
              <a:t>guidance documents</a:t>
            </a:r>
            <a:endParaRPr lang="en-US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F30BA6F-F11C-41E9-9F14-C031ACEE1718}"/>
              </a:ext>
            </a:extLst>
          </p:cNvPr>
          <p:cNvSpPr txBox="1">
            <a:spLocks/>
          </p:cNvSpPr>
          <p:nvPr/>
        </p:nvSpPr>
        <p:spPr>
          <a:xfrm>
            <a:off x="8387643" y="2843734"/>
            <a:ext cx="3804357" cy="181581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reflect the current </a:t>
            </a:r>
            <a:r>
              <a:rPr lang="en-US">
                <a:solidFill>
                  <a:srgbClr val="002060"/>
                </a:solidFill>
              </a:rPr>
              <a:t>EU</a:t>
            </a:r>
            <a:r>
              <a:rPr lang="en-US"/>
              <a:t> farming/production conditions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FDE098-E56F-4FC4-949A-24ABCD29DC62}"/>
              </a:ext>
            </a:extLst>
          </p:cNvPr>
          <p:cNvSpPr/>
          <p:nvPr/>
        </p:nvSpPr>
        <p:spPr>
          <a:xfrm>
            <a:off x="5029201" y="2679968"/>
            <a:ext cx="1926076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should</a:t>
            </a:r>
            <a:endParaRPr lang="en-GB" sz="2800" b="1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7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002060"/>
                  </a:solidFill>
                </a:ln>
              </a:rPr>
              <a:t>target animals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B8304331-0C17-466B-8160-51B8474FB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270700"/>
              </p:ext>
            </p:extLst>
          </p:nvPr>
        </p:nvGraphicFramePr>
        <p:xfrm>
          <a:off x="383398" y="1961530"/>
          <a:ext cx="11610806" cy="4424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517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4990289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Specific aspects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836473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2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the Guidance on the assessment of the safety of feed additives for the target species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additional information required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963039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Additives for all animal species for which safety was derived from studies in three terrestrial major 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Evidence </a:t>
                      </a:r>
                      <a:r>
                        <a:rPr lang="en-US" sz="18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be provided</a:t>
                      </a: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 the additive is safe for fish (salmonids)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943582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Additives for which a maximum safe concentration in feed was derived using the results of repeated dose toxicity studies in laboratory animal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Verify whether different no observed adverse effect level (NOAEL) or benchmark dose level (BMDL) are available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1550902"/>
                  </a:ext>
                </a:extLst>
              </a:tr>
              <a:tr h="1070043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calculation of the maximum safe concentration in feed if lower NOAEL or BMDL are identified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3820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0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002060"/>
                  </a:solidFill>
                </a:ln>
              </a:rPr>
              <a:t>target animals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B8304331-0C17-466B-8160-51B8474FB628}"/>
              </a:ext>
            </a:extLst>
          </p:cNvPr>
          <p:cNvGraphicFramePr>
            <a:graphicFrameLocks noGrp="1"/>
          </p:cNvGraphicFramePr>
          <p:nvPr/>
        </p:nvGraphicFramePr>
        <p:xfrm>
          <a:off x="383398" y="1961530"/>
          <a:ext cx="11610806" cy="3242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517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4990289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Specific aspects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139840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Composition/manufacturing process affecting the </a:t>
                      </a:r>
                      <a:r>
                        <a:rPr lang="en-US" sz="1800" b="0" i="0" u="none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physico</a:t>
                      </a: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-chemical properties of the additive 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(effects on </a:t>
                      </a:r>
                      <a:r>
                        <a:rPr lang="en-US" sz="18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bioavailability</a:t>
                      </a: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active substance)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Implications on the safety for the target species should be addressed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1478604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Knowledge or evidence of adverse effects of the additive in the target 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Effects should be specifically addressed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Potential implications on the conditions of use of the additive considered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</a:tbl>
          </a:graphicData>
        </a:graphic>
      </p:graphicFrame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0ADA367-DF29-4411-90B8-1D2F9271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</p:spTree>
    <p:extLst>
      <p:ext uri="{BB962C8B-B14F-4D97-AF65-F5344CB8AC3E}">
        <p14:creationId xmlns:p14="http://schemas.microsoft.com/office/powerpoint/2010/main" val="2259304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7030A0"/>
                  </a:solidFill>
                </a:ln>
              </a:rPr>
              <a:t>consumer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2D0EDD-3D16-48D2-BF7B-6A5C7BB07285}"/>
              </a:ext>
            </a:extLst>
          </p:cNvPr>
          <p:cNvSpPr/>
          <p:nvPr/>
        </p:nvSpPr>
        <p:spPr>
          <a:xfrm>
            <a:off x="838199" y="2126902"/>
            <a:ext cx="111567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</a:rPr>
              <a:t>Any new data/information available 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absorption, distribution, metabolism and excretion (ADME) and deposition,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toxicological properties of the additive or its components in the target species or laboratory animals,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exposure of the consumer to residues.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</a:rPr>
              <a:t>Section 3.1 of the Guidance on the safety of the consumer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No additional information to support the safety for the consumer is required</a:t>
            </a:r>
          </a:p>
        </p:txBody>
      </p:sp>
    </p:spTree>
    <p:extLst>
      <p:ext uri="{BB962C8B-B14F-4D97-AF65-F5344CB8AC3E}">
        <p14:creationId xmlns:p14="http://schemas.microsoft.com/office/powerpoint/2010/main" val="1026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7030A0"/>
                  </a:solidFill>
                </a:ln>
              </a:rPr>
              <a:t>consumer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687A36-D41E-4B56-B42F-B67A6548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B8304331-0C17-466B-8160-51B8474FB628}"/>
              </a:ext>
            </a:extLst>
          </p:cNvPr>
          <p:cNvGraphicFramePr>
            <a:graphicFrameLocks noGrp="1"/>
          </p:cNvGraphicFramePr>
          <p:nvPr/>
        </p:nvGraphicFramePr>
        <p:xfrm>
          <a:off x="384175" y="2004413"/>
          <a:ext cx="11610806" cy="4496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025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7727781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Specific aspects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836473">
                <a:tc rowSpan="4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2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Residues</a:t>
                      </a:r>
                      <a:endParaRPr lang="en-US" sz="24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Authorising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Regulation requiring residue monitoring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963039">
                <a:tc vMerge="1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Metabolism in the target species </a:t>
                      </a:r>
                    </a:p>
                    <a:p>
                      <a:pPr algn="l"/>
                      <a:r>
                        <a:rPr lang="en-US" sz="2400" b="1" i="0" kern="120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≠</a:t>
                      </a:r>
                      <a:endParaRPr lang="en-US" sz="2400" b="1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 of metabolites/residues compared to that already evaluated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943582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Modifications in the composition/manufacturing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(effects on </a:t>
                      </a:r>
                      <a:r>
                        <a:rPr lang="en-US" sz="18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bioavailability</a:t>
                      </a: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active substance)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1550902"/>
                  </a:ext>
                </a:extLst>
              </a:tr>
              <a:tr h="1070043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additives for which a health-based guidance value (</a:t>
                      </a:r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HBGV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is established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382024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57715D8-1AD9-45A2-8AD8-16B0FBAC6CEB}"/>
              </a:ext>
            </a:extLst>
          </p:cNvPr>
          <p:cNvSpPr/>
          <p:nvPr/>
        </p:nvSpPr>
        <p:spPr>
          <a:xfrm>
            <a:off x="4258491" y="2004413"/>
            <a:ext cx="7736490" cy="4496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42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7030A0"/>
                  </a:solidFill>
                </a:ln>
              </a:rPr>
              <a:t>consumer</a:t>
            </a:r>
            <a:endParaRPr lang="en-GB">
              <a:ln>
                <a:solidFill>
                  <a:srgbClr val="002060"/>
                </a:solidFill>
              </a:ln>
            </a:endParaRP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B8304331-0C17-466B-8160-51B8474FB628}"/>
              </a:ext>
            </a:extLst>
          </p:cNvPr>
          <p:cNvGraphicFramePr>
            <a:graphicFrameLocks noGrp="1"/>
          </p:cNvGraphicFramePr>
          <p:nvPr/>
        </p:nvGraphicFramePr>
        <p:xfrm>
          <a:off x="290597" y="2326022"/>
          <a:ext cx="11610806" cy="3517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6603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7634203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Specific aspects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1398404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Toxicological data</a:t>
                      </a:r>
                      <a:endParaRPr lang="en-US" sz="24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information available regarding the toxicological and pharmacological properties of the</a:t>
                      </a:r>
                    </a:p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additive (in laboratory and target animals and in humans)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1478604">
                <a:tc vMerge="1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Assessments of the active substance(s)/additive from any scientific international bodies (e.g. reassessing </a:t>
                      </a:r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HBGV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</a:tbl>
          </a:graphicData>
        </a:graphic>
      </p:graphicFrame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29DE32E-DD20-46D3-BF12-221C4F278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B93012-B935-458F-B7FF-24C28BE18BD3}"/>
              </a:ext>
            </a:extLst>
          </p:cNvPr>
          <p:cNvSpPr/>
          <p:nvPr/>
        </p:nvSpPr>
        <p:spPr>
          <a:xfrm>
            <a:off x="4270443" y="2326022"/>
            <a:ext cx="7630960" cy="3517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8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7030A0"/>
                  </a:solidFill>
                </a:ln>
              </a:rPr>
              <a:t>consumer</a:t>
            </a:r>
            <a:endParaRPr lang="en-GB">
              <a:ln>
                <a:solidFill>
                  <a:srgbClr val="002060"/>
                </a:solidFill>
              </a:ln>
            </a:endParaRP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B8304331-0C17-466B-8160-51B8474FB628}"/>
              </a:ext>
            </a:extLst>
          </p:cNvPr>
          <p:cNvGraphicFramePr>
            <a:graphicFrameLocks noGrp="1"/>
          </p:cNvGraphicFramePr>
          <p:nvPr/>
        </p:nvGraphicFramePr>
        <p:xfrm>
          <a:off x="290597" y="1878364"/>
          <a:ext cx="11610806" cy="455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6603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7634203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Specific aspects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2039505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Genotoxicity</a:t>
                      </a:r>
                      <a:endParaRPr lang="en-US" sz="24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UDS test no longer recommended as an </a:t>
                      </a:r>
                      <a:r>
                        <a:rPr lang="en-US" sz="1800" b="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vivo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follow-up to positive results in in vitro gene mutation tests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0" i="1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positive results:</a:t>
                      </a: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are considered adequate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800" b="0" i="1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negative results:</a:t>
                      </a: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reliability and significance evaluated in a     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w</a:t>
                      </a: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eight of evidence approach</a:t>
                      </a:r>
                    </a:p>
                    <a:p>
                      <a:pPr marL="285750" indent="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more sensitive tests could be necessary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n-US" sz="100" b="0" i="1" u="sng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1478604">
                <a:tc vMerge="1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b="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vivo </a:t>
                      </a: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genotoxicity test with negative results</a:t>
                      </a:r>
                    </a:p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 evidence of target tissue exposure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</a:tbl>
          </a:graphicData>
        </a:graphic>
      </p:graphicFrame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29DE32E-DD20-46D3-BF12-221C4F278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ABF845-E98E-4812-8AA6-765A9DB51E9E}"/>
              </a:ext>
            </a:extLst>
          </p:cNvPr>
          <p:cNvSpPr/>
          <p:nvPr/>
        </p:nvSpPr>
        <p:spPr>
          <a:xfrm>
            <a:off x="4260715" y="1878364"/>
            <a:ext cx="7640688" cy="4557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0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7030A0"/>
                  </a:solidFill>
                </a:ln>
              </a:rPr>
              <a:t>consumer</a:t>
            </a:r>
            <a:endParaRPr lang="en-GB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29DE32E-DD20-46D3-BF12-221C4F278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4B405FD-C71F-49BA-A5BE-5AC8FCECC4B1}"/>
              </a:ext>
            </a:extLst>
          </p:cNvPr>
          <p:cNvGraphicFramePr>
            <a:graphicFrameLocks noGrp="1"/>
          </p:cNvGraphicFramePr>
          <p:nvPr/>
        </p:nvGraphicFramePr>
        <p:xfrm>
          <a:off x="290597" y="1878364"/>
          <a:ext cx="11610806" cy="4352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6603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7634203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654503">
                <a:tc>
                  <a:txBody>
                    <a:bodyPr/>
                    <a:lstStyle/>
                    <a:p>
                      <a:r>
                        <a:rPr lang="en-GB"/>
                        <a:t>Specific aspects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1716916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Genotoxicity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Chemical mixtures</a:t>
                      </a:r>
                      <a:endParaRPr lang="en-US" sz="24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8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Fully defined mixtures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Component-based approach </a:t>
                      </a:r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all available information</a:t>
                      </a:r>
                    </a:p>
                    <a:p>
                      <a:pPr marL="285750" indent="-1440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 across</a:t>
                      </a:r>
                    </a:p>
                    <a:p>
                      <a:pPr marL="285750" indent="-1440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structure-activity relationship  (QSAR)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n-US" sz="100" b="0" i="1" u="sng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1651842">
                <a:tc vMerge="1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1200"/>
                        </a:spcAft>
                      </a:pPr>
                      <a:r>
                        <a:rPr lang="en-GB" sz="18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Substantial fraction of undefined substances</a:t>
                      </a:r>
                    </a:p>
                    <a:p>
                      <a:pPr marL="285750" indent="-144000" algn="l" defTabSz="914400" rtl="0" eaLnBrk="1" latinLnBrk="0" hangingPunct="1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Chemically defined substances → assessed individually for potential genotoxicity</a:t>
                      </a:r>
                    </a:p>
                    <a:p>
                      <a:pPr marL="285750" indent="-144000" algn="l" defTabSz="914400" rtl="0" eaLnBrk="1" latinLnBrk="0" hangingPunct="1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Experimental testing of the unidentified fraction (if not feasible </a:t>
                      </a:r>
                      <a:r>
                        <a:rPr lang="en-US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whole)</a:t>
                      </a:r>
                    </a:p>
                    <a:p>
                      <a:pPr marL="141750" indent="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4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2E94345-7ECB-4C2A-9475-F0FF438DD6E5}"/>
              </a:ext>
            </a:extLst>
          </p:cNvPr>
          <p:cNvSpPr/>
          <p:nvPr/>
        </p:nvSpPr>
        <p:spPr>
          <a:xfrm>
            <a:off x="4270443" y="1878364"/>
            <a:ext cx="7630960" cy="4352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rgbClr val="7030A0"/>
                  </a:solidFill>
                </a:ln>
              </a:rPr>
              <a:t>consumer</a:t>
            </a:r>
            <a:endParaRPr lang="en-GB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29DE32E-DD20-46D3-BF12-221C4F278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4AC76-4819-4F3E-B9BC-397653A8DC49}"/>
              </a:ext>
            </a:extLst>
          </p:cNvPr>
          <p:cNvSpPr/>
          <p:nvPr/>
        </p:nvSpPr>
        <p:spPr>
          <a:xfrm>
            <a:off x="838199" y="2126902"/>
            <a:ext cx="1115678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>
                <a:solidFill>
                  <a:srgbClr val="000000"/>
                </a:solidFill>
              </a:rPr>
              <a:t>Exposure </a:t>
            </a:r>
          </a:p>
          <a:p>
            <a:pPr>
              <a:spcAft>
                <a:spcPts val="600"/>
              </a:spcAft>
            </a:pPr>
            <a:r>
              <a:rPr lang="en-US"/>
              <a:t>Existing HBGV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</a:t>
            </a:r>
            <a:r>
              <a:rPr lang="en-US"/>
              <a:t> consumer exposure should be assessed</a:t>
            </a:r>
          </a:p>
          <a:p>
            <a:pPr marL="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	Most recent residue data available</a:t>
            </a:r>
          </a:p>
          <a:p>
            <a:pPr marL="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	Guidance on consumer safety </a:t>
            </a:r>
          </a:p>
          <a:p>
            <a:endParaRPr lang="en-US"/>
          </a:p>
          <a:p>
            <a:pPr>
              <a:spcAft>
                <a:spcPts val="1200"/>
              </a:spcAft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 </a:t>
            </a:r>
            <a:r>
              <a:rPr lang="en-US" u="sng"/>
              <a:t>residues</a:t>
            </a:r>
            <a:r>
              <a:rPr lang="en-US"/>
              <a:t> in food of animal origin from uses other than as a feed additive</a:t>
            </a:r>
          </a:p>
          <a:p>
            <a:pPr>
              <a:spcAft>
                <a:spcPts val="1200"/>
              </a:spcAft>
            </a:pPr>
            <a:endParaRPr lang="en-US"/>
          </a:p>
          <a:p>
            <a:pPr indent="-252000">
              <a:spcAft>
                <a:spcPts val="1200"/>
              </a:spcAft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 </a:t>
            </a:r>
            <a:r>
              <a:rPr lang="en-US" u="sng"/>
              <a:t>the exposure </a:t>
            </a:r>
            <a:r>
              <a:rPr lang="en-US"/>
              <a:t>of the consumer to residues of the additive or its metabolites via sources 	other than food of animal origin </a:t>
            </a: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8604FD-B5A4-4B76-8C22-9071CD8F7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6"/>
          <a:stretch/>
        </p:blipFill>
        <p:spPr>
          <a:xfrm>
            <a:off x="1932495" y="1046374"/>
            <a:ext cx="7876815" cy="5811625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D256BA-2BB5-47A5-96BF-DD785AAE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</p:spPr>
        <p:txBody>
          <a:bodyPr anchor="ctr">
            <a:normAutofit/>
          </a:bodyPr>
          <a:lstStyle/>
          <a:p>
            <a:r>
              <a:rPr lang="en-US"/>
              <a:t>FEEDAP guidance on the renewal of the </a:t>
            </a:r>
            <a:br>
              <a:rPr lang="en-US"/>
            </a:br>
            <a:r>
              <a:rPr lang="en-US" err="1"/>
              <a:t>authorisation</a:t>
            </a:r>
            <a:r>
              <a:rPr lang="en-US"/>
              <a:t> of feed additives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4F004-1E8D-43EC-ACE0-CFD3218EC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0458AA6-F4E1-4775-A7C7-7F4BDD9FBD13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264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user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29DE32E-DD20-46D3-BF12-221C4F278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B5BC66-6B00-44B7-BB33-2C93216945B8}"/>
              </a:ext>
            </a:extLst>
          </p:cNvPr>
          <p:cNvGraphicFramePr>
            <a:graphicFrameLocks noGrp="1"/>
          </p:cNvGraphicFramePr>
          <p:nvPr/>
        </p:nvGraphicFramePr>
        <p:xfrm>
          <a:off x="383398" y="1873981"/>
          <a:ext cx="11610806" cy="462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6772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7714034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Specific aspects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11629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“Real-life"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Records on adverse effects in complaint management system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manufacturing plant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persons exposed to the additive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104918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“Classification and labelling”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→ </a:t>
                      </a: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Regulation (EC) No 1272/2008 (CLP)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→ Regulation (EC) 1907/2006 (REACH)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→ </a:t>
                      </a: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 regulations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Original data set </a:t>
                      </a:r>
                      <a:r>
                        <a:rPr lang="en-US" sz="18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complete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gaps should be addressed </a:t>
                      </a:r>
                      <a:r>
                        <a:rPr lang="en-US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→ full data set</a:t>
                      </a:r>
                      <a:endParaRPr lang="en-GB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5103601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Change in the manufacturing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Additional studies may be required 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changes in exposure (i.e. route and/or extent) 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potential new hazards introduced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03742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FC28EA1-8793-465F-B58C-112E3A822403}"/>
              </a:ext>
            </a:extLst>
          </p:cNvPr>
          <p:cNvSpPr/>
          <p:nvPr/>
        </p:nvSpPr>
        <p:spPr>
          <a:xfrm>
            <a:off x="383398" y="4748981"/>
            <a:ext cx="11610806" cy="1831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0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Safety – </a:t>
            </a:r>
            <a:r>
              <a:rPr lang="en-GB">
                <a:ln>
                  <a:solidFill>
                    <a:schemeClr val="accent5">
                      <a:lumMod val="75000"/>
                    </a:schemeClr>
                  </a:solidFill>
                </a:ln>
              </a:rPr>
              <a:t>environment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29DE32E-DD20-46D3-BF12-221C4F278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210"/>
            <a:ext cx="10515600" cy="507332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/>
              <a:t>Additional evidence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B5BC66-6B00-44B7-BB33-2C93216945B8}"/>
              </a:ext>
            </a:extLst>
          </p:cNvPr>
          <p:cNvGraphicFramePr>
            <a:graphicFrameLocks noGrp="1"/>
          </p:cNvGraphicFramePr>
          <p:nvPr/>
        </p:nvGraphicFramePr>
        <p:xfrm>
          <a:off x="384175" y="1912892"/>
          <a:ext cx="11610806" cy="3985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6772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7714034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Specific aspects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705794">
                <a:tc rowSpan="4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 excluding criteria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Non-food-producing animals only</a:t>
                      </a: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525294">
                <a:tc vMerge="1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Natural substances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already present in feedingstuffs 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increase of the concentration in the environment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505838">
                <a:tc vMerge="1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u="sng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Extensive metabolism and/or rapid degradation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5103601"/>
                  </a:ext>
                </a:extLst>
              </a:tr>
              <a:tr h="486383">
                <a:tc vMerge="1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Microorganisms 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qualifying for QPS approach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naturally present in soil, plants or animals’ GI tract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03742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774E325-0698-4AAF-8499-7D93A9B06862}"/>
              </a:ext>
            </a:extLst>
          </p:cNvPr>
          <p:cNvSpPr/>
          <p:nvPr/>
        </p:nvSpPr>
        <p:spPr>
          <a:xfrm>
            <a:off x="384175" y="6134007"/>
            <a:ext cx="116108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ff4"/>
              </a:rPr>
              <a:t>Safety demonstrated</a:t>
            </a:r>
            <a:r>
              <a:rPr lang="en-US" sz="2200">
                <a:latin typeface="ff4"/>
              </a:rPr>
              <a:t> </a:t>
            </a:r>
            <a:r>
              <a:rPr lang="en-US" sz="2200">
                <a:solidFill>
                  <a:srgbClr val="000000"/>
                </a:solidFill>
                <a:latin typeface="ff4"/>
              </a:rPr>
              <a:t>under</a:t>
            </a:r>
            <a:r>
              <a:rPr lang="en-US" sz="2200">
                <a:latin typeface="ff4"/>
              </a:rPr>
              <a:t> </a:t>
            </a:r>
            <a:r>
              <a:rPr lang="en-US" sz="2200">
                <a:solidFill>
                  <a:srgbClr val="000000"/>
                </a:solidFill>
                <a:latin typeface="ff4"/>
              </a:rPr>
              <a:t>the</a:t>
            </a:r>
            <a:r>
              <a:rPr lang="en-US" sz="2200">
                <a:latin typeface="ff4"/>
              </a:rPr>
              <a:t> </a:t>
            </a:r>
            <a:r>
              <a:rPr lang="en-US" sz="2200">
                <a:solidFill>
                  <a:srgbClr val="000000"/>
                </a:solidFill>
                <a:latin typeface="ff4"/>
              </a:rPr>
              <a:t>current</a:t>
            </a:r>
            <a:r>
              <a:rPr lang="en-US" sz="2200">
                <a:latin typeface="ff4"/>
              </a:rPr>
              <a:t> </a:t>
            </a:r>
            <a:r>
              <a:rPr lang="en-US" sz="2200">
                <a:solidFill>
                  <a:srgbClr val="000000"/>
                </a:solidFill>
                <a:latin typeface="ff4"/>
              </a:rPr>
              <a:t>requirements</a:t>
            </a:r>
            <a:r>
              <a:rPr lang="en-US" sz="2200">
                <a:latin typeface="ff4"/>
              </a:rPr>
              <a:t> </a:t>
            </a:r>
            <a:r>
              <a:rPr lang="en-US"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</a:t>
            </a:r>
            <a:r>
              <a:rPr lang="en-US" sz="2200">
                <a:solidFill>
                  <a:srgbClr val="000000"/>
                </a:solidFill>
                <a:latin typeface="ff4"/>
              </a:rPr>
              <a:t>new</a:t>
            </a:r>
            <a:r>
              <a:rPr lang="en-US" sz="2200">
                <a:latin typeface="ff4"/>
              </a:rPr>
              <a:t> </a:t>
            </a:r>
            <a:r>
              <a:rPr lang="en-US" sz="2200">
                <a:solidFill>
                  <a:srgbClr val="000000"/>
                </a:solidFill>
                <a:latin typeface="ff4"/>
              </a:rPr>
              <a:t>data/information could be required</a:t>
            </a:r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159340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1B7EA-E21A-4863-87F7-4818C17E7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491"/>
            <a:ext cx="10515600" cy="47672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/>
              <a:t>No information to support the safety for fish </a:t>
            </a:r>
            <a:r>
              <a:rPr lang="en-GB" sz="2400"/>
              <a:t>(</a:t>
            </a:r>
            <a:r>
              <a:rPr lang="en-US" sz="2400"/>
              <a:t>Absence of evidence is not evidence of absence)</a:t>
            </a:r>
            <a:r>
              <a:rPr lang="en-GB" sz="2400"/>
              <a:t> </a:t>
            </a:r>
          </a:p>
          <a:p>
            <a:pPr>
              <a:spcAft>
                <a:spcPts val="1200"/>
              </a:spcAft>
            </a:pPr>
            <a:r>
              <a:rPr lang="en-GB"/>
              <a:t>Exposure estimated </a:t>
            </a:r>
            <a:r>
              <a:rPr lang="en-GB" u="sng"/>
              <a:t>not considering</a:t>
            </a:r>
            <a:r>
              <a:rPr lang="en-GB"/>
              <a:t> all the available residues data</a:t>
            </a:r>
          </a:p>
          <a:p>
            <a:pPr marL="228600" lvl="1">
              <a:spcBef>
                <a:spcPts val="1000"/>
              </a:spcBef>
              <a:spcAft>
                <a:spcPts val="1200"/>
              </a:spcAft>
            </a:pPr>
            <a:r>
              <a:rPr lang="en-GB" sz="2800"/>
              <a:t>Original (incomplete) dataset for the user safety</a:t>
            </a:r>
          </a:p>
          <a:p>
            <a:pPr marL="228600" lvl="1">
              <a:spcBef>
                <a:spcPts val="1000"/>
              </a:spcBef>
              <a:spcAft>
                <a:spcPts val="1200"/>
              </a:spcAft>
            </a:pPr>
            <a:r>
              <a:rPr lang="en-GB" sz="2800"/>
              <a:t>No verification of the compliance of the dataset with the current requirement for the environment risk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C5EC1-BA90-4223-A8E2-86A2B8F8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issues so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81031-1928-4869-8F21-444A15C6C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192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8654D-F3F4-4935-9C11-4586579D94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6000"/>
          </a:p>
          <a:p>
            <a:pPr marL="0" indent="0">
              <a:buNone/>
            </a:pPr>
            <a:endParaRPr lang="en-GB" sz="6000"/>
          </a:p>
          <a:p>
            <a:pPr marL="0" indent="0">
              <a:buNone/>
            </a:pPr>
            <a:r>
              <a:rPr lang="en-GB" sz="6000"/>
              <a:t>Efficacy</a:t>
            </a:r>
          </a:p>
        </p:txBody>
      </p:sp>
      <p:pic>
        <p:nvPicPr>
          <p:cNvPr id="3" name="Content Placeholder 2" descr="A picture containing text, grass, display&#10;&#10;Description automatically generated">
            <a:extLst>
              <a:ext uri="{FF2B5EF4-FFF2-40B4-BE49-F238E27FC236}">
                <a16:creationId xmlns:a16="http://schemas.microsoft.com/office/drawing/2014/main" id="{65752AD7-F4AE-412A-B159-3E8AC42A85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72206"/>
            <a:ext cx="5156200" cy="423590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B314BC1-5272-47F5-957C-F6EB7C8B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258BD-300B-47C3-94F0-576E9DA0C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041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900233F-11AC-4334-A001-A1956BB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75" y="65088"/>
            <a:ext cx="10239375" cy="893762"/>
          </a:xfrm>
        </p:spPr>
        <p:txBody>
          <a:bodyPr/>
          <a:lstStyle/>
          <a:p>
            <a:r>
              <a:rPr lang="en-GB"/>
              <a:t>Efficacy</a:t>
            </a:r>
            <a:endParaRPr lang="en-GB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B5BC66-6B00-44B7-BB33-2C9321694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165644"/>
              </p:ext>
            </p:extLst>
          </p:nvPr>
        </p:nvGraphicFramePr>
        <p:xfrm>
          <a:off x="334741" y="2880931"/>
          <a:ext cx="11610806" cy="387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445">
                  <a:extLst>
                    <a:ext uri="{9D8B030D-6E8A-4147-A177-3AD203B41FA5}">
                      <a16:colId xmlns:a16="http://schemas.microsoft.com/office/drawing/2014/main" val="2564434284"/>
                    </a:ext>
                  </a:extLst>
                </a:gridCol>
                <a:gridCol w="8363361">
                  <a:extLst>
                    <a:ext uri="{9D8B030D-6E8A-4147-A177-3AD203B41FA5}">
                      <a16:colId xmlns:a16="http://schemas.microsoft.com/office/drawing/2014/main" val="1202209402"/>
                    </a:ext>
                  </a:extLst>
                </a:gridCol>
              </a:tblGrid>
              <a:tr h="602032">
                <a:tc>
                  <a:txBody>
                    <a:bodyPr/>
                    <a:lstStyle/>
                    <a:p>
                      <a:r>
                        <a:rPr lang="en-GB"/>
                        <a:t>Additional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2345"/>
                  </a:ext>
                </a:extLst>
              </a:tr>
              <a:tr h="1093862"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i="0" u="non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Coccidiostats 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Histomonostats</a:t>
                      </a:r>
                      <a:endParaRPr lang="en-US" sz="1800" b="0" i="0" u="non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Evidence of maintained susceptibility to the </a:t>
                      </a:r>
                      <a:r>
                        <a:rPr lang="en-GB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coddiostat</a:t>
                      </a: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histomonostas</a:t>
                      </a:r>
                      <a:endParaRPr lang="en-GB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800" b="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Eimeria spp.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800" b="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Histomonas</a:t>
                      </a:r>
                      <a:r>
                        <a:rPr lang="en-US" sz="1800" b="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meleagridis</a:t>
                      </a:r>
                      <a:r>
                        <a:rPr lang="en-US" sz="1800" b="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strains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007353"/>
                  </a:ext>
                </a:extLst>
              </a:tr>
              <a:tr h="1118059">
                <a:tc vMerge="1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Sensitivity studies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Strains </a:t>
                      </a:r>
                      <a:r>
                        <a:rPr lang="en-US" sz="18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older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than 3 months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least three sources (origins, farms) of </a:t>
                      </a:r>
                      <a:r>
                        <a:rPr lang="en-US" sz="1800" b="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Eimeria/</a:t>
                      </a:r>
                      <a:r>
                        <a:rPr lang="en-US" sz="1800" b="0" i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Histomonas</a:t>
                      </a:r>
                      <a:r>
                        <a:rPr lang="en-US" sz="1800" b="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strains (mixed infection)</a:t>
                      </a:r>
                      <a:endParaRPr lang="en-GB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436044"/>
                  </a:ext>
                </a:extLst>
              </a:tr>
              <a:tr h="986814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1800" b="0" i="0" u="non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Studies should have been completed within the last 2 years</a:t>
                      </a:r>
                    </a:p>
                    <a:p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before the submission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899821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2F63260-2F02-4EC4-A814-4A403A4F24D2}"/>
              </a:ext>
            </a:extLst>
          </p:cNvPr>
          <p:cNvSpPr/>
          <p:nvPr/>
        </p:nvSpPr>
        <p:spPr>
          <a:xfrm>
            <a:off x="219902" y="1148650"/>
            <a:ext cx="10258707" cy="53553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 required for the renewal of the </a:t>
            </a:r>
            <a:r>
              <a:rPr lang="en-US" sz="320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authorisation</a:t>
            </a: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GB" sz="320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76240-4A7C-4772-9FEB-A1169C4EEBCE}"/>
              </a:ext>
            </a:extLst>
          </p:cNvPr>
          <p:cNvSpPr/>
          <p:nvPr/>
        </p:nvSpPr>
        <p:spPr>
          <a:xfrm>
            <a:off x="334741" y="1884194"/>
            <a:ext cx="576125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</a:rPr>
              <a:t>Amendment of the terms of </a:t>
            </a:r>
            <a:r>
              <a:rPr lang="en-US" sz="2000" err="1">
                <a:solidFill>
                  <a:srgbClr val="000000"/>
                </a:solidFill>
              </a:rPr>
              <a:t>authorisation</a:t>
            </a:r>
            <a:r>
              <a:rPr lang="en-US" sz="200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</a:rPr>
              <a:t>(e.g., reduction of the minimum recommended dose)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0DA0D1-9F06-42AD-B379-E61CC6BB5169}"/>
              </a:ext>
            </a:extLst>
          </p:cNvPr>
          <p:cNvSpPr/>
          <p:nvPr/>
        </p:nvSpPr>
        <p:spPr>
          <a:xfrm>
            <a:off x="6601839" y="1928613"/>
            <a:ext cx="5590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</a:rPr>
              <a:t>Efficacy studies, if needed, in compliance with the current requirements</a:t>
            </a: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0C3320-6237-43B2-9B57-007958B6672A}"/>
              </a:ext>
            </a:extLst>
          </p:cNvPr>
          <p:cNvCxnSpPr>
            <a:cxnSpLocks/>
          </p:cNvCxnSpPr>
          <p:nvPr/>
        </p:nvCxnSpPr>
        <p:spPr>
          <a:xfrm>
            <a:off x="5933872" y="2338163"/>
            <a:ext cx="50583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31F2FB0-C1A4-4121-B6F5-DAD31F3CD284}"/>
              </a:ext>
            </a:extLst>
          </p:cNvPr>
          <p:cNvSpPr/>
          <p:nvPr/>
        </p:nvSpPr>
        <p:spPr>
          <a:xfrm>
            <a:off x="3570051" y="2880931"/>
            <a:ext cx="8375496" cy="390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03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8654D-F3F4-4935-9C11-4586579D94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6000"/>
          </a:p>
          <a:p>
            <a:pPr marL="0" indent="0">
              <a:buNone/>
            </a:pPr>
            <a:endParaRPr lang="en-GB" sz="6000"/>
          </a:p>
          <a:p>
            <a:pPr marL="0" indent="0">
              <a:buNone/>
            </a:pPr>
            <a:r>
              <a:rPr lang="en-GB" sz="6000"/>
              <a:t>To wrap up…</a:t>
            </a:r>
          </a:p>
        </p:txBody>
      </p:sp>
      <p:pic>
        <p:nvPicPr>
          <p:cNvPr id="3" name="Content Placeholder 2" descr="A field of yellow flowers&#10;&#10;Description automatically generated">
            <a:extLst>
              <a:ext uri="{FF2B5EF4-FFF2-40B4-BE49-F238E27FC236}">
                <a16:creationId xmlns:a16="http://schemas.microsoft.com/office/drawing/2014/main" id="{4B345F6C-233D-4C96-BC68-5F23509E65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65" y="1577705"/>
            <a:ext cx="5835192" cy="4376394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B314BC1-5272-47F5-957C-F6EB7C8B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258BD-300B-47C3-94F0-576E9DA0C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716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6E8794-F46C-42B7-81C4-EA99E36EE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Check guidance on Renewal</a:t>
            </a:r>
          </a:p>
          <a:p>
            <a:r>
              <a:rPr lang="en-GB"/>
              <a:t>Follow structure Sections </a:t>
            </a:r>
          </a:p>
          <a:p>
            <a:r>
              <a:rPr lang="en-GB"/>
              <a:t>Include all relevant study reports, raw data, certificates, papers from literature, scientific opinions</a:t>
            </a:r>
          </a:p>
          <a:p>
            <a:r>
              <a:rPr lang="en-GB"/>
              <a:t>Clearly identify </a:t>
            </a:r>
            <a:r>
              <a:rPr lang="en-GB">
                <a:solidFill>
                  <a:srgbClr val="FF0000"/>
                </a:solidFill>
              </a:rPr>
              <a:t>new </a:t>
            </a:r>
            <a:r>
              <a:rPr lang="en-GB"/>
              <a:t>and </a:t>
            </a:r>
            <a:r>
              <a:rPr lang="en-GB">
                <a:solidFill>
                  <a:srgbClr val="0070C0"/>
                </a:solidFill>
              </a:rPr>
              <a:t>previously submitted </a:t>
            </a:r>
            <a:r>
              <a:rPr lang="en-GB"/>
              <a:t>data</a:t>
            </a:r>
          </a:p>
          <a:p>
            <a:r>
              <a:rPr lang="en-GB"/>
              <a:t>Follow the guidance documents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1A4BC7-BFAB-472F-9A72-318030981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good practices</a:t>
            </a:r>
            <a:endParaRPr lang="en-GB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101A-1286-431B-A8B2-1E6889667F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925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F160F-FA5B-4D62-8198-684373A1D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and answers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4662C-28A5-424B-A399-559D43972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Chair: Frank </a:t>
            </a:r>
            <a:r>
              <a:rPr lang="en-GB" err="1"/>
              <a:t>Verdonck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D6C2E-A391-481B-96C5-82682BA7D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FEED Unit </a:t>
            </a:r>
            <a:r>
              <a:rPr lang="en-GB" err="1"/>
              <a:t>HoU</a:t>
            </a:r>
            <a:r>
              <a:rPr lang="en-GB"/>
              <a:t> </a:t>
            </a:r>
            <a:r>
              <a:rPr lang="en-GB" i="1" err="1"/>
              <a:t>a.i.</a:t>
            </a:r>
            <a:endParaRPr lang="en-GB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42003-E689-4E64-96EF-61BAF5667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13 April 2021</a:t>
            </a:r>
          </a:p>
        </p:txBody>
      </p:sp>
    </p:spTree>
    <p:extLst>
      <p:ext uri="{BB962C8B-B14F-4D97-AF65-F5344CB8AC3E}">
        <p14:creationId xmlns:p14="http://schemas.microsoft.com/office/powerpoint/2010/main" val="691763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3E6229-BE3D-4A2E-9569-4DC3090C0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 the sensitivity limit for testing for the presence of DNA in the product - testing changing from 10 ng DNA/g or ml product? (</a:t>
            </a:r>
            <a:r>
              <a:rPr lang="en-US" err="1"/>
              <a:t>Meeri</a:t>
            </a:r>
            <a:r>
              <a:rPr lang="en-US"/>
              <a:t> </a:t>
            </a:r>
            <a:r>
              <a:rPr lang="en-US" err="1"/>
              <a:t>Sutinen</a:t>
            </a:r>
            <a:r>
              <a:rPr lang="en-US"/>
              <a:t>, Biosafe Ltd)</a:t>
            </a:r>
          </a:p>
          <a:p>
            <a:endParaRPr lang="en-US"/>
          </a:p>
          <a:p>
            <a:r>
              <a:rPr lang="en-US"/>
              <a:t>Would EFSA consider to only publish the reference list of the cited literature instead of the full scientific publication to avoid high copyright costs for the applicants? (Anouk </a:t>
            </a:r>
            <a:r>
              <a:rPr lang="en-US" err="1"/>
              <a:t>Lanckriet</a:t>
            </a:r>
            <a:r>
              <a:rPr lang="en-US"/>
              <a:t>, </a:t>
            </a:r>
            <a:r>
              <a:rPr lang="en-US" err="1"/>
              <a:t>Huvepharma</a:t>
            </a:r>
            <a:r>
              <a:rPr lang="en-US"/>
              <a:t> NV)</a:t>
            </a:r>
          </a:p>
          <a:p>
            <a:endParaRPr lang="en-US"/>
          </a:p>
          <a:p>
            <a:endParaRPr lang="en-GB"/>
          </a:p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0C187F-8080-448F-A674-055EF1D8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 during registration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1EA0B-2554-4E5E-BA38-B361F8133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715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064CC3-33AA-4A6B-8E55-ADFF58B92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9378"/>
            <a:ext cx="10515600" cy="5007586"/>
          </a:xfrm>
        </p:spPr>
        <p:txBody>
          <a:bodyPr/>
          <a:lstStyle/>
          <a:p>
            <a:r>
              <a:rPr lang="en-US"/>
              <a:t>What are the implications of the Transparency regulation (Regulation (EU) 2019/1381) on the renewal of the </a:t>
            </a:r>
            <a:r>
              <a:rPr lang="en-US" err="1"/>
              <a:t>authorisation</a:t>
            </a:r>
            <a:r>
              <a:rPr lang="en-US"/>
              <a:t> of feed additives? (Mikel </a:t>
            </a:r>
            <a:r>
              <a:rPr lang="en-US" err="1"/>
              <a:t>Goñi</a:t>
            </a:r>
            <a:r>
              <a:rPr lang="en-US"/>
              <a:t>, </a:t>
            </a:r>
            <a:r>
              <a:rPr lang="en-US" err="1"/>
              <a:t>Pen&amp;Tec</a:t>
            </a:r>
            <a:r>
              <a:rPr lang="en-US"/>
              <a:t> Consulting SLU)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On average how long usually could take the whole </a:t>
            </a:r>
            <a:r>
              <a:rPr lang="en-US" err="1"/>
              <a:t>authorisation</a:t>
            </a:r>
            <a:r>
              <a:rPr lang="en-US"/>
              <a:t>, from the submission of the dossier to the publication on the feed additive register (Sara Roman, </a:t>
            </a:r>
            <a:r>
              <a:rPr lang="en-US" err="1"/>
              <a:t>Prinova</a:t>
            </a:r>
            <a:r>
              <a:rPr lang="en-US"/>
              <a:t> Europe) </a:t>
            </a:r>
          </a:p>
          <a:p>
            <a:pPr marL="0" indent="0">
              <a:buNone/>
            </a:pPr>
            <a:endParaRPr lang="en-US"/>
          </a:p>
          <a:p>
            <a:r>
              <a:rPr lang="en-GB"/>
              <a:t>Will there be additional technical meeting? (Sandra </a:t>
            </a:r>
            <a:r>
              <a:rPr lang="en-GB" err="1"/>
              <a:t>Mattioni</a:t>
            </a:r>
            <a:r>
              <a:rPr lang="en-GB"/>
              <a:t>, JYB Europe BV)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452997-7E42-4090-BB14-F6832E62C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 during registration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5D925-3D8F-4BBE-9F86-C201D61FC7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8AA6-F4E1-4775-A7C7-7F4BDD9FBD13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008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F160F-FA5B-4D62-8198-684373A1D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In-house messages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4662C-28A5-424B-A399-559D43972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3977" y="3930650"/>
            <a:ext cx="6168342" cy="431800"/>
          </a:xfrm>
        </p:spPr>
        <p:txBody>
          <a:bodyPr/>
          <a:lstStyle/>
          <a:p>
            <a:r>
              <a:rPr lang="en-GB"/>
              <a:t>Rosella Brozzi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D6C2E-A391-481B-96C5-82682BA7D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4451" y="4635816"/>
            <a:ext cx="5367867" cy="348559"/>
          </a:xfrm>
        </p:spPr>
        <p:txBody>
          <a:bodyPr/>
          <a:lstStyle/>
          <a:p>
            <a:r>
              <a:rPr lang="en-GB"/>
              <a:t>FEED Unit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42003-E689-4E64-96EF-61BAF5667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13 April 2021</a:t>
            </a:r>
          </a:p>
        </p:txBody>
      </p:sp>
    </p:spTree>
    <p:extLst>
      <p:ext uri="{BB962C8B-B14F-4D97-AF65-F5344CB8AC3E}">
        <p14:creationId xmlns:p14="http://schemas.microsoft.com/office/powerpoint/2010/main" val="3966030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F160F-FA5B-4D62-8198-684373A1D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questions and answers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4662C-28A5-424B-A399-559D43972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D6C2E-A391-481B-96C5-82682BA7D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42003-E689-4E64-96EF-61BAF5667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13 April 2021</a:t>
            </a:r>
          </a:p>
        </p:txBody>
      </p:sp>
    </p:spTree>
    <p:extLst>
      <p:ext uri="{BB962C8B-B14F-4D97-AF65-F5344CB8AC3E}">
        <p14:creationId xmlns:p14="http://schemas.microsoft.com/office/powerpoint/2010/main" val="4000254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0D5-9C30-4A97-A17F-8DB6762C0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9914" y="3429000"/>
            <a:ext cx="8833757" cy="2897432"/>
          </a:xfrm>
        </p:spPr>
        <p:txBody>
          <a:bodyPr/>
          <a:lstStyle/>
          <a:p>
            <a:pPr marL="0" indent="0" algn="r">
              <a:buNone/>
            </a:pPr>
            <a:r>
              <a:rPr lang="en-GB" sz="4000" b="1">
                <a:solidFill>
                  <a:srgbClr val="86B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on characterisation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33799-47C5-4D68-8C3D-173D4D8A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186549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0D5-9C30-4A97-A17F-8DB6762C0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721" y="3429000"/>
            <a:ext cx="6166164" cy="2897432"/>
          </a:xfrm>
        </p:spPr>
        <p:txBody>
          <a:bodyPr/>
          <a:lstStyle/>
          <a:p>
            <a:pPr marL="0" indent="0" algn="r">
              <a:buNone/>
            </a:pPr>
            <a:r>
              <a:rPr lang="en-GB" sz="4000" b="1">
                <a:solidFill>
                  <a:srgbClr val="86B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on safety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33799-47C5-4D68-8C3D-173D4D8A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2053662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0D5-9C30-4A97-A17F-8DB6762C0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129" y="3429000"/>
            <a:ext cx="7049756" cy="2897432"/>
          </a:xfrm>
        </p:spPr>
        <p:txBody>
          <a:bodyPr/>
          <a:lstStyle/>
          <a:p>
            <a:pPr marL="0" indent="0" algn="r">
              <a:buNone/>
            </a:pPr>
            <a:r>
              <a:rPr lang="en-GB" sz="4000" b="1">
                <a:solidFill>
                  <a:srgbClr val="86B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on efficacy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33799-47C5-4D68-8C3D-173D4D8A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4196144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0D5-9C30-4A97-A17F-8DB6762C0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129" y="3429000"/>
            <a:ext cx="7049756" cy="2897432"/>
          </a:xfrm>
        </p:spPr>
        <p:txBody>
          <a:bodyPr/>
          <a:lstStyle/>
          <a:p>
            <a:pPr marL="0" indent="0" algn="r">
              <a:buNone/>
            </a:pPr>
            <a:r>
              <a:rPr lang="en-GB" sz="4000" b="1">
                <a:solidFill>
                  <a:srgbClr val="86B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questions?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33799-47C5-4D68-8C3D-173D4D8A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3951729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F160F-FA5B-4D62-8198-684373A1D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Concluding remarks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4662C-28A5-424B-A399-559D43972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D6C2E-A391-481B-96C5-82682BA7D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442003-E689-4E64-96EF-61BAF5667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13 April 2021</a:t>
            </a:r>
          </a:p>
        </p:txBody>
      </p:sp>
    </p:spTree>
    <p:extLst>
      <p:ext uri="{BB962C8B-B14F-4D97-AF65-F5344CB8AC3E}">
        <p14:creationId xmlns:p14="http://schemas.microsoft.com/office/powerpoint/2010/main" val="2937285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071B0A-E4BA-4B73-9178-330A6C7D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</p:spPr>
        <p:txBody>
          <a:bodyPr anchor="ctr">
            <a:normAutofit/>
          </a:bodyPr>
          <a:lstStyle/>
          <a:p>
            <a:r>
              <a:rPr lang="en-US"/>
              <a:t>Thank you for attending our event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A89C9-0042-47DC-9306-018CD486AC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0458AA6-F4E1-4775-A7C7-7F4BDD9FBD13}" type="slidenum">
              <a:rPr lang="en-GB" smtClean="0"/>
              <a:pPr>
                <a:spcAft>
                  <a:spcPts val="600"/>
                </a:spcAft>
              </a:pPr>
              <a:t>56</a:t>
            </a:fld>
            <a:endParaRPr lang="en-GB"/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CC6AB6F8-5C06-41F2-ABB1-F988FCA060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09700"/>
          <a:ext cx="10515600" cy="476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13965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3E912-9703-46EA-B683-0916AB5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392BC53-584C-4B65-8464-9DED1237BCF7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45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705F75-4681-47A6-BDA8-CC23D3CC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</p:spPr>
        <p:txBody>
          <a:bodyPr anchor="ctr">
            <a:normAutofit/>
          </a:bodyPr>
          <a:lstStyle/>
          <a:p>
            <a:r>
              <a:rPr lang="en-GB"/>
              <a:t>In-house messages – some tips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18C3-6044-4D52-B13A-DAB61C832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0458AA6-F4E1-4775-A7C7-7F4BDD9FBD13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528551EE-4426-4255-AD82-4E2A7A2589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4261352"/>
              </p:ext>
            </p:extLst>
          </p:nvPr>
        </p:nvGraphicFramePr>
        <p:xfrm>
          <a:off x="838200" y="1409700"/>
          <a:ext cx="10515600" cy="476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amera, mic, microphone, off, video, video chat icon - Download on  Iconfinder">
            <a:extLst>
              <a:ext uri="{FF2B5EF4-FFF2-40B4-BE49-F238E27FC236}">
                <a16:creationId xmlns:a16="http://schemas.microsoft.com/office/drawing/2014/main" id="{476CD07A-868E-4CE2-8566-080E59434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49" y="2304791"/>
            <a:ext cx="1005689" cy="10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adset Icon | IconExperience - Professional Icons » O-Collection">
            <a:extLst>
              <a:ext uri="{FF2B5EF4-FFF2-40B4-BE49-F238E27FC236}">
                <a16:creationId xmlns:a16="http://schemas.microsoft.com/office/drawing/2014/main" id="{103C5EBA-6706-4136-9F35-412DE5B8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35" y="5211260"/>
            <a:ext cx="965703" cy="9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78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071B0A-E4BA-4B73-9178-330A6C7D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</p:spPr>
        <p:txBody>
          <a:bodyPr anchor="ctr">
            <a:normAutofit/>
          </a:bodyPr>
          <a:lstStyle/>
          <a:p>
            <a:r>
              <a:rPr lang="en-GB"/>
              <a:t>In-house messages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A89C9-0042-47DC-9306-018CD486AC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0458AA6-F4E1-4775-A7C7-7F4BDD9FBD13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CC6AB6F8-5C06-41F2-ABB1-F988FCA06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075513"/>
              </p:ext>
            </p:extLst>
          </p:nvPr>
        </p:nvGraphicFramePr>
        <p:xfrm>
          <a:off x="838200" y="1409700"/>
          <a:ext cx="10515600" cy="476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053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0E150255-D3D7-46EF-AA8D-93A28A83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00" y="64800"/>
            <a:ext cx="10240200" cy="894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E8357-940F-4C08-99CD-75659135F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0458AA6-F4E1-4775-A7C7-7F4BDD9FBD13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C21FD18B-A0C6-46AF-A97B-8B0F090D23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801191"/>
              </p:ext>
            </p:extLst>
          </p:nvPr>
        </p:nvGraphicFramePr>
        <p:xfrm>
          <a:off x="838200" y="1409700"/>
          <a:ext cx="10515600" cy="476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25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0D5-9C30-4A97-A17F-8DB6762C0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721" y="3429000"/>
            <a:ext cx="6166164" cy="2897432"/>
          </a:xfrm>
        </p:spPr>
        <p:txBody>
          <a:bodyPr/>
          <a:lstStyle/>
          <a:p>
            <a:pPr marL="0" indent="0">
              <a:buNone/>
            </a:pPr>
            <a:r>
              <a:rPr lang="en-GB" sz="4000" b="1">
                <a:solidFill>
                  <a:srgbClr val="86B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Enjoy the meeting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33799-47C5-4D68-8C3D-173D4D8A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08652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EFSA General Scheme">
      <a:dk1>
        <a:srgbClr val="000000"/>
      </a:dk1>
      <a:lt1>
        <a:srgbClr val="FFFFFF"/>
      </a:lt1>
      <a:dk2>
        <a:srgbClr val="9E9F9E"/>
      </a:dk2>
      <a:lt2>
        <a:srgbClr val="E7E6E6"/>
      </a:lt2>
      <a:accent1>
        <a:srgbClr val="EF9801"/>
      </a:accent1>
      <a:accent2>
        <a:srgbClr val="85B2CC"/>
      </a:accent2>
      <a:accent3>
        <a:srgbClr val="969696"/>
      </a:accent3>
      <a:accent4>
        <a:srgbClr val="58B0CD"/>
      </a:accent4>
      <a:accent5>
        <a:srgbClr val="1AAE8E"/>
      </a:accent5>
      <a:accent6>
        <a:srgbClr val="75C1A3"/>
      </a:accent6>
      <a:hlink>
        <a:srgbClr val="B14D97"/>
      </a:hlink>
      <a:folHlink>
        <a:srgbClr val="E46DA5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1FBAD14-EBAA-4C95-98D7-D19260712073}" vid="{73C80621-AB54-4CDF-B263-3CC1719E7092}"/>
    </a:ext>
  </a:extLst>
</a:theme>
</file>

<file path=ppt/theme/theme2.xml><?xml version="1.0" encoding="utf-8"?>
<a:theme xmlns:a="http://schemas.openxmlformats.org/drawingml/2006/main" name="EFSA Design">
  <a:themeElements>
    <a:clrScheme name="EFSA General Scheme">
      <a:dk1>
        <a:srgbClr val="000000"/>
      </a:dk1>
      <a:lt1>
        <a:srgbClr val="FFFFFF"/>
      </a:lt1>
      <a:dk2>
        <a:srgbClr val="9E9F9E"/>
      </a:dk2>
      <a:lt2>
        <a:srgbClr val="E7E6E6"/>
      </a:lt2>
      <a:accent1>
        <a:srgbClr val="EF9801"/>
      </a:accent1>
      <a:accent2>
        <a:srgbClr val="85B2CC"/>
      </a:accent2>
      <a:accent3>
        <a:srgbClr val="969696"/>
      </a:accent3>
      <a:accent4>
        <a:srgbClr val="58B0CD"/>
      </a:accent4>
      <a:accent5>
        <a:srgbClr val="1AAE8E"/>
      </a:accent5>
      <a:accent6>
        <a:srgbClr val="75C1A3"/>
      </a:accent6>
      <a:hlink>
        <a:srgbClr val="B14D97"/>
      </a:hlink>
      <a:folHlink>
        <a:srgbClr val="E46DA5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1FBAD14-EBAA-4C95-98D7-D19260712073}" vid="{C7E0E72E-80DA-445B-AF3C-AC4A5771E9D1}"/>
    </a:ext>
  </a:extLst>
</a:theme>
</file>

<file path=ppt/theme/theme3.xml><?xml version="1.0" encoding="utf-8"?>
<a:theme xmlns:a="http://schemas.openxmlformats.org/drawingml/2006/main" name="Stay connected">
  <a:themeElements>
    <a:clrScheme name="EFSA General Scheme">
      <a:dk1>
        <a:srgbClr val="000000"/>
      </a:dk1>
      <a:lt1>
        <a:srgbClr val="FFFFFF"/>
      </a:lt1>
      <a:dk2>
        <a:srgbClr val="9E9F9E"/>
      </a:dk2>
      <a:lt2>
        <a:srgbClr val="E7E6E6"/>
      </a:lt2>
      <a:accent1>
        <a:srgbClr val="EF9801"/>
      </a:accent1>
      <a:accent2>
        <a:srgbClr val="85B2CC"/>
      </a:accent2>
      <a:accent3>
        <a:srgbClr val="969696"/>
      </a:accent3>
      <a:accent4>
        <a:srgbClr val="58B0CD"/>
      </a:accent4>
      <a:accent5>
        <a:srgbClr val="1AAE8E"/>
      </a:accent5>
      <a:accent6>
        <a:srgbClr val="75C1A3"/>
      </a:accent6>
      <a:hlink>
        <a:srgbClr val="B14D97"/>
      </a:hlink>
      <a:folHlink>
        <a:srgbClr val="E46DA5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1FBAD14-EBAA-4C95-98D7-D19260712073}" vid="{C99F642E-3EC0-4821-8D5D-7C2DA1CF27CB}"/>
    </a:ext>
  </a:extLst>
</a:theme>
</file>

<file path=ppt/theme/theme4.xml><?xml version="1.0" encoding="utf-8"?>
<a:theme xmlns:a="http://schemas.openxmlformats.org/drawingml/2006/main" name="White page">
  <a:themeElements>
    <a:clrScheme name="EFSA General Scheme">
      <a:dk1>
        <a:srgbClr val="000000"/>
      </a:dk1>
      <a:lt1>
        <a:srgbClr val="FFFFFF"/>
      </a:lt1>
      <a:dk2>
        <a:srgbClr val="9E9F9E"/>
      </a:dk2>
      <a:lt2>
        <a:srgbClr val="E7E6E6"/>
      </a:lt2>
      <a:accent1>
        <a:srgbClr val="EF9801"/>
      </a:accent1>
      <a:accent2>
        <a:srgbClr val="85B2CC"/>
      </a:accent2>
      <a:accent3>
        <a:srgbClr val="969696"/>
      </a:accent3>
      <a:accent4>
        <a:srgbClr val="58B0CD"/>
      </a:accent4>
      <a:accent5>
        <a:srgbClr val="1AAE8E"/>
      </a:accent5>
      <a:accent6>
        <a:srgbClr val="75C1A3"/>
      </a:accent6>
      <a:hlink>
        <a:srgbClr val="B14D97"/>
      </a:hlink>
      <a:folHlink>
        <a:srgbClr val="E46DA5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1FBAD14-EBAA-4C95-98D7-D19260712073}" vid="{BA089F4D-2B78-408A-86CC-0C6B50A7DF2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D78BC9D33AE44BB1B9EB70705BF51C" ma:contentTypeVersion="10" ma:contentTypeDescription="Create a new document." ma:contentTypeScope="" ma:versionID="64bfc4fbe311c365e0f2ab625f6e28cd">
  <xsd:schema xmlns:xsd="http://www.w3.org/2001/XMLSchema" xmlns:xs="http://www.w3.org/2001/XMLSchema" xmlns:p="http://schemas.microsoft.com/office/2006/metadata/properties" xmlns:ns2="124ea318-f480-48ce-af51-620cccbc3341" xmlns:ns3="7d316561-424a-4ba2-8b4e-ff419fb3483a" targetNamespace="http://schemas.microsoft.com/office/2006/metadata/properties" ma:root="true" ma:fieldsID="05479f5123fd20d16094221cb378fc91" ns2:_="" ns3:_="">
    <xsd:import namespace="124ea318-f480-48ce-af51-620cccbc3341"/>
    <xsd:import namespace="7d316561-424a-4ba2-8b4e-ff419fb348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ea318-f480-48ce-af51-620cccbc3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16561-424a-4ba2-8b4e-ff419fb3483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AC6C2A-0522-4156-AE1E-26FA956F60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71FA99-990A-40EC-976B-0B04647688D5}">
  <ds:schemaRefs>
    <ds:schemaRef ds:uri="124ea318-f480-48ce-af51-620cccbc3341"/>
    <ds:schemaRef ds:uri="7d316561-424a-4ba2-8b4e-ff419fb348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90B658-EE25-4DCD-B881-915232FBFC37}">
  <ds:schemaRefs>
    <ds:schemaRef ds:uri="124ea318-f480-48ce-af51-620cccbc3341"/>
    <ds:schemaRef ds:uri="7d316561-424a-4ba2-8b4e-ff419fb348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2667</Words>
  <Application>Microsoft Office PowerPoint</Application>
  <PresentationFormat>Widescreen</PresentationFormat>
  <Paragraphs>468</Paragraphs>
  <Slides>57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Calibri</vt:lpstr>
      <vt:lpstr>Consolas</vt:lpstr>
      <vt:lpstr>ff4</vt:lpstr>
      <vt:lpstr>Tahoma</vt:lpstr>
      <vt:lpstr>Verdana</vt:lpstr>
      <vt:lpstr>Wingdings</vt:lpstr>
      <vt:lpstr>Cover</vt:lpstr>
      <vt:lpstr>EFSA Design</vt:lpstr>
      <vt:lpstr>Stay connected</vt:lpstr>
      <vt:lpstr>White page</vt:lpstr>
      <vt:lpstr>PowerPoint Presentation</vt:lpstr>
      <vt:lpstr>PowerPoint Presentation</vt:lpstr>
      <vt:lpstr>Agenda</vt:lpstr>
      <vt:lpstr>FEEDAP guidance on the renewal of the  authorisation of feed additives</vt:lpstr>
      <vt:lpstr>PowerPoint Presentation</vt:lpstr>
      <vt:lpstr>In-house messages – some tips</vt:lpstr>
      <vt:lpstr>In-house messages</vt:lpstr>
      <vt:lpstr>PowerPoint Presentation</vt:lpstr>
      <vt:lpstr>PowerPoint Presentation</vt:lpstr>
      <vt:lpstr>PowerPoint Presentation</vt:lpstr>
      <vt:lpstr>Some history…</vt:lpstr>
      <vt:lpstr>Principles of the renewal</vt:lpstr>
      <vt:lpstr>Existing authorisation</vt:lpstr>
      <vt:lpstr>Not only renewals…</vt:lpstr>
      <vt:lpstr>Characterisation</vt:lpstr>
      <vt:lpstr>PowerPoint Presentation</vt:lpstr>
      <vt:lpstr>Characterisation</vt:lpstr>
      <vt:lpstr>Characterisation – new data needed?</vt:lpstr>
      <vt:lpstr>Characterisation - microorganisms</vt:lpstr>
      <vt:lpstr>Conditions of use</vt:lpstr>
      <vt:lpstr>Conditions of use</vt:lpstr>
      <vt:lpstr>Main issues so far</vt:lpstr>
      <vt:lpstr>PowerPoint Presentation</vt:lpstr>
      <vt:lpstr>Safety</vt:lpstr>
      <vt:lpstr>Safety – additional evidence</vt:lpstr>
      <vt:lpstr>Safety – additional evidence</vt:lpstr>
      <vt:lpstr>Safety – additional evidence</vt:lpstr>
      <vt:lpstr>Safety – additional evidence</vt:lpstr>
      <vt:lpstr>Safety – additional evidence</vt:lpstr>
      <vt:lpstr>Main issues so far - additional evidence</vt:lpstr>
      <vt:lpstr>Safety – additional evidence</vt:lpstr>
      <vt:lpstr>Safety – target animals</vt:lpstr>
      <vt:lpstr>Safety – target animals</vt:lpstr>
      <vt:lpstr>Safety – consumer</vt:lpstr>
      <vt:lpstr>Safety – consumer</vt:lpstr>
      <vt:lpstr>Safety – consumer</vt:lpstr>
      <vt:lpstr>Safety – consumer</vt:lpstr>
      <vt:lpstr>Safety – consumer</vt:lpstr>
      <vt:lpstr>Safety – consumer</vt:lpstr>
      <vt:lpstr>Safety – user</vt:lpstr>
      <vt:lpstr>Safety – environment</vt:lpstr>
      <vt:lpstr>Main issues so far</vt:lpstr>
      <vt:lpstr>PowerPoint Presentation</vt:lpstr>
      <vt:lpstr>Efficacy</vt:lpstr>
      <vt:lpstr>PowerPoint Presentation</vt:lpstr>
      <vt:lpstr>Some good practices</vt:lpstr>
      <vt:lpstr>PowerPoint Presentation</vt:lpstr>
      <vt:lpstr>Questions during registration </vt:lpstr>
      <vt:lpstr>Questions during registration </vt:lpstr>
      <vt:lpstr>PowerPoint Presentation</vt:lpstr>
      <vt:lpstr>Q&amp;A session</vt:lpstr>
      <vt:lpstr>Q&amp;A session</vt:lpstr>
      <vt:lpstr>Q&amp;A session</vt:lpstr>
      <vt:lpstr>Q&amp;A session</vt:lpstr>
      <vt:lpstr>PowerPoint Presentation</vt:lpstr>
      <vt:lpstr>Thank you for attending our event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Jaume GALOBART I COTS</dc:creator>
  <cp:lastModifiedBy>BROZZI Rosella Elisa</cp:lastModifiedBy>
  <cp:revision>1</cp:revision>
  <dcterms:created xsi:type="dcterms:W3CDTF">2020-11-16T14:36:17Z</dcterms:created>
  <dcterms:modified xsi:type="dcterms:W3CDTF">2021-04-23T10:20:50Z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0x01010058D78BC9D33AE44BB1B9EB70705BF51C</vt:lpwstr>
  </property>
</Properties>
</file>